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0" r:id="rId6"/>
    <p:sldId id="268" r:id="rId7"/>
    <p:sldId id="263" r:id="rId8"/>
    <p:sldId id="262" r:id="rId9"/>
    <p:sldId id="264" r:id="rId10"/>
    <p:sldId id="269" r:id="rId11"/>
    <p:sldId id="274" r:id="rId12"/>
    <p:sldId id="270" r:id="rId13"/>
    <p:sldId id="271" r:id="rId14"/>
    <p:sldId id="272" r:id="rId15"/>
    <p:sldId id="273" r:id="rId16"/>
    <p:sldId id="27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227"/>
    <a:srgbClr val="F15F7A"/>
    <a:srgbClr val="F2652F"/>
    <a:srgbClr val="ECF2F4"/>
    <a:srgbClr val="798A96"/>
    <a:srgbClr val="39929B"/>
    <a:srgbClr val="2E4B53"/>
    <a:srgbClr val="D5C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0"/>
    <p:restoredTop sz="94683"/>
  </p:normalViewPr>
  <p:slideViewPr>
    <p:cSldViewPr snapToGrid="0" snapToObjects="1">
      <p:cViewPr varScale="1">
        <p:scale>
          <a:sx n="142" d="100"/>
          <a:sy n="142" d="100"/>
        </p:scale>
        <p:origin x="10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 Ryan" userId="a0c35cc9-4dc4-45ea-bd51-788ffe54a0de" providerId="ADAL" clId="{A77DA58F-5095-4FF8-94EF-49837E94286F}"/>
    <pc:docChg chg="modSld">
      <pc:chgData name="Karyn Ryan" userId="a0c35cc9-4dc4-45ea-bd51-788ffe54a0de" providerId="ADAL" clId="{A77DA58F-5095-4FF8-94EF-49837E94286F}" dt="2021-09-09T09:23:34.902" v="194" actId="20577"/>
      <pc:docMkLst>
        <pc:docMk/>
      </pc:docMkLst>
      <pc:sldChg chg="modSp mod">
        <pc:chgData name="Karyn Ryan" userId="a0c35cc9-4dc4-45ea-bd51-788ffe54a0de" providerId="ADAL" clId="{A77DA58F-5095-4FF8-94EF-49837E94286F}" dt="2021-09-09T09:21:19.666" v="114" actId="6549"/>
        <pc:sldMkLst>
          <pc:docMk/>
          <pc:sldMk cId="671707206" sldId="271"/>
        </pc:sldMkLst>
        <pc:spChg chg="mod">
          <ac:chgData name="Karyn Ryan" userId="a0c35cc9-4dc4-45ea-bd51-788ffe54a0de" providerId="ADAL" clId="{A77DA58F-5095-4FF8-94EF-49837E94286F}" dt="2021-09-09T09:21:19.666" v="114" actId="6549"/>
          <ac:spMkLst>
            <pc:docMk/>
            <pc:sldMk cId="671707206" sldId="271"/>
            <ac:spMk id="2" creationId="{80A69E65-EECD-44F1-B43D-30D2B7C17348}"/>
          </ac:spMkLst>
        </pc:spChg>
      </pc:sldChg>
      <pc:sldChg chg="modSp mod">
        <pc:chgData name="Karyn Ryan" userId="a0c35cc9-4dc4-45ea-bd51-788ffe54a0de" providerId="ADAL" clId="{A77DA58F-5095-4FF8-94EF-49837E94286F}" dt="2021-09-09T09:22:08.622" v="152" actId="20577"/>
        <pc:sldMkLst>
          <pc:docMk/>
          <pc:sldMk cId="3769085335" sldId="272"/>
        </pc:sldMkLst>
        <pc:spChg chg="mod">
          <ac:chgData name="Karyn Ryan" userId="a0c35cc9-4dc4-45ea-bd51-788ffe54a0de" providerId="ADAL" clId="{A77DA58F-5095-4FF8-94EF-49837E94286F}" dt="2021-09-09T09:22:08.622" v="152" actId="20577"/>
          <ac:spMkLst>
            <pc:docMk/>
            <pc:sldMk cId="3769085335" sldId="272"/>
            <ac:spMk id="6" creationId="{14ECF7F8-AD85-458C-BD18-F7EB7FDA39F7}"/>
          </ac:spMkLst>
        </pc:spChg>
      </pc:sldChg>
      <pc:sldChg chg="modSp mod">
        <pc:chgData name="Karyn Ryan" userId="a0c35cc9-4dc4-45ea-bd51-788ffe54a0de" providerId="ADAL" clId="{A77DA58F-5095-4FF8-94EF-49837E94286F}" dt="2021-09-09T09:23:34.902" v="194" actId="20577"/>
        <pc:sldMkLst>
          <pc:docMk/>
          <pc:sldMk cId="2529910686" sldId="273"/>
        </pc:sldMkLst>
        <pc:spChg chg="mod">
          <ac:chgData name="Karyn Ryan" userId="a0c35cc9-4dc4-45ea-bd51-788ffe54a0de" providerId="ADAL" clId="{A77DA58F-5095-4FF8-94EF-49837E94286F}" dt="2021-09-09T09:23:34.902" v="194" actId="20577"/>
          <ac:spMkLst>
            <pc:docMk/>
            <pc:sldMk cId="2529910686" sldId="273"/>
            <ac:spMk id="7" creationId="{1E4AED78-12BC-4430-AE81-F2863F22B918}"/>
          </ac:spMkLst>
        </pc:spChg>
      </pc:sldChg>
      <pc:sldChg chg="modSp mod">
        <pc:chgData name="Karyn Ryan" userId="a0c35cc9-4dc4-45ea-bd51-788ffe54a0de" providerId="ADAL" clId="{A77DA58F-5095-4FF8-94EF-49837E94286F}" dt="2021-08-31T10:18:43.642" v="1" actId="20577"/>
        <pc:sldMkLst>
          <pc:docMk/>
          <pc:sldMk cId="3816473748" sldId="275"/>
        </pc:sldMkLst>
        <pc:spChg chg="mod">
          <ac:chgData name="Karyn Ryan" userId="a0c35cc9-4dc4-45ea-bd51-788ffe54a0de" providerId="ADAL" clId="{A77DA58F-5095-4FF8-94EF-49837E94286F}" dt="2021-08-31T10:18:43.642" v="1" actId="20577"/>
          <ac:spMkLst>
            <pc:docMk/>
            <pc:sldMk cId="3816473748" sldId="275"/>
            <ac:spMk id="2" creationId="{A38E72A0-771C-804D-A208-726C0D08B19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120FEB-3A30-8848-AA4F-2F10458A720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11851" y="0"/>
            <a:ext cx="4732150" cy="5143500"/>
          </a:xfrm>
          <a:prstGeom prst="rect">
            <a:avLst/>
          </a:prstGeom>
        </p:spPr>
      </p:pic>
      <p:sp>
        <p:nvSpPr>
          <p:cNvPr id="15" name="Rectangle 14">
            <a:extLst>
              <a:ext uri="{FF2B5EF4-FFF2-40B4-BE49-F238E27FC236}">
                <a16:creationId xmlns:a16="http://schemas.microsoft.com/office/drawing/2014/main" id="{70535354-BA64-A240-A28A-AEF5BE30F782}"/>
              </a:ext>
            </a:extLst>
          </p:cNvPr>
          <p:cNvSpPr/>
          <p:nvPr userDrawn="1"/>
        </p:nvSpPr>
        <p:spPr>
          <a:xfrm>
            <a:off x="0" y="0"/>
            <a:ext cx="4411851" cy="5143500"/>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36377A5-60B4-EF4C-B0C7-A447E58A1E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1869" y="583769"/>
            <a:ext cx="1606453" cy="475282"/>
          </a:xfrm>
          <a:prstGeom prst="rect">
            <a:avLst/>
          </a:prstGeom>
        </p:spPr>
      </p:pic>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rot="5400000">
            <a:off x="4300251" y="4707900"/>
            <a:ext cx="223200" cy="648000"/>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2166C9C-4A8E-5F4A-92DC-2C9F806B3C34}"/>
              </a:ext>
            </a:extLst>
          </p:cNvPr>
          <p:cNvCxnSpPr/>
          <p:nvPr userDrawn="1"/>
        </p:nvCxnSpPr>
        <p:spPr>
          <a:xfrm>
            <a:off x="611869" y="3543947"/>
            <a:ext cx="28494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EB7EF211-12DE-E64F-AFF6-3EE04F8CD8BE}"/>
              </a:ext>
            </a:extLst>
          </p:cNvPr>
          <p:cNvSpPr>
            <a:spLocks noGrp="1"/>
          </p:cNvSpPr>
          <p:nvPr>
            <p:ph type="body" sz="quarter" idx="10" hasCustomPrompt="1"/>
          </p:nvPr>
        </p:nvSpPr>
        <p:spPr>
          <a:xfrm>
            <a:off x="518939" y="3920728"/>
            <a:ext cx="3108701" cy="304993"/>
          </a:xfrm>
          <a:prstGeom prst="rect">
            <a:avLst/>
          </a:prstGeom>
        </p:spPr>
        <p:txBody>
          <a:bodyPr/>
          <a:lstStyle>
            <a:lvl1pPr marL="0" indent="0">
              <a:buFont typeface="Arial" panose="020B0604020202020204" pitchFamily="34" charset="0"/>
              <a:buNone/>
              <a:defRPr sz="1550">
                <a:solidFill>
                  <a:schemeClr val="bg1"/>
                </a:solidFill>
              </a:defRPr>
            </a:lvl1pPr>
          </a:lstStyle>
          <a:p>
            <a:r>
              <a:rPr lang="en-GB" dirty="0">
                <a:effectLst/>
                <a:latin typeface="Arial" panose="020B0604020202020204" pitchFamily="34" charset="0"/>
              </a:rPr>
              <a:t>Presenter Title</a:t>
            </a:r>
          </a:p>
        </p:txBody>
      </p:sp>
      <p:sp>
        <p:nvSpPr>
          <p:cNvPr id="30" name="Title 1">
            <a:extLst>
              <a:ext uri="{FF2B5EF4-FFF2-40B4-BE49-F238E27FC236}">
                <a16:creationId xmlns:a16="http://schemas.microsoft.com/office/drawing/2014/main" id="{8CAB1555-17A4-494C-9EB5-F54EA51E9380}"/>
              </a:ext>
            </a:extLst>
          </p:cNvPr>
          <p:cNvSpPr>
            <a:spLocks noGrp="1"/>
          </p:cNvSpPr>
          <p:nvPr>
            <p:ph type="ctrTitle" hasCustomPrompt="1"/>
          </p:nvPr>
        </p:nvSpPr>
        <p:spPr>
          <a:xfrm>
            <a:off x="518939" y="2116984"/>
            <a:ext cx="3108702" cy="1428425"/>
          </a:xfrm>
          <a:prstGeom prst="rect">
            <a:avLst/>
          </a:prstGeom>
        </p:spPr>
        <p:txBody>
          <a:bodyPr anchor="b"/>
          <a:lstStyle>
            <a:lvl1pPr algn="l">
              <a:lnSpc>
                <a:spcPts val="4400"/>
              </a:lnSpc>
              <a:defRPr lang="en-GB" smtClean="0">
                <a:solidFill>
                  <a:schemeClr val="bg1"/>
                </a:solidFill>
                <a:effectLst/>
              </a:defRPr>
            </a:lvl1pPr>
          </a:lstStyle>
          <a:p>
            <a:r>
              <a:rPr lang="en-GB" dirty="0" err="1">
                <a:effectLst/>
                <a:latin typeface="Arial" panose="020B0604020202020204" pitchFamily="34" charset="0"/>
              </a:rPr>
              <a:t>Powerpoint</a:t>
            </a:r>
            <a:br>
              <a:rPr lang="en-GB" dirty="0">
                <a:effectLst/>
                <a:latin typeface="Arial" panose="020B0604020202020204" pitchFamily="34" charset="0"/>
              </a:rPr>
            </a:br>
            <a:r>
              <a:rPr lang="en-GB" dirty="0">
                <a:solidFill>
                  <a:srgbClr val="87B60A"/>
                </a:solidFill>
                <a:effectLst/>
                <a:latin typeface="Arial" panose="020B0604020202020204" pitchFamily="34" charset="0"/>
              </a:rPr>
              <a:t>Title Slide</a:t>
            </a:r>
          </a:p>
        </p:txBody>
      </p:sp>
      <p:sp>
        <p:nvSpPr>
          <p:cNvPr id="31" name="Rectangle 30">
            <a:extLst>
              <a:ext uri="{FF2B5EF4-FFF2-40B4-BE49-F238E27FC236}">
                <a16:creationId xmlns:a16="http://schemas.microsoft.com/office/drawing/2014/main" id="{8A32BE91-7989-664D-A091-F143901A66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56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Slide 2">
    <p:spTree>
      <p:nvGrpSpPr>
        <p:cNvPr id="1" name=""/>
        <p:cNvGrpSpPr/>
        <p:nvPr/>
      </p:nvGrpSpPr>
      <p:grpSpPr>
        <a:xfrm>
          <a:off x="0" y="0"/>
          <a:ext cx="0" cy="0"/>
          <a:chOff x="0" y="0"/>
          <a:chExt cx="0" cy="0"/>
        </a:xfrm>
      </p:grpSpPr>
      <p:pic>
        <p:nvPicPr>
          <p:cNvPr id="5" name="Picture 4" descr="A picture containing person, wall, indoor&#10;&#10;Description automatically generated">
            <a:extLst>
              <a:ext uri="{FF2B5EF4-FFF2-40B4-BE49-F238E27FC236}">
                <a16:creationId xmlns:a16="http://schemas.microsoft.com/office/drawing/2014/main" id="{2D9E01E6-C746-A94C-BCB6-C239D3081D6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1" y="0"/>
            <a:ext cx="7267560" cy="5143500"/>
          </a:xfrm>
          <a:prstGeom prst="rect">
            <a:avLst/>
          </a:prstGeom>
        </p:spPr>
      </p:pic>
      <p:sp>
        <p:nvSpPr>
          <p:cNvPr id="19" name="Rectangle 18">
            <a:extLst>
              <a:ext uri="{FF2B5EF4-FFF2-40B4-BE49-F238E27FC236}">
                <a16:creationId xmlns:a16="http://schemas.microsoft.com/office/drawing/2014/main" id="{AE627AC9-32A3-0146-9205-60B6351ADE77}"/>
              </a:ext>
            </a:extLst>
          </p:cNvPr>
          <p:cNvSpPr/>
          <p:nvPr userDrawn="1"/>
        </p:nvSpPr>
        <p:spPr>
          <a:xfrm>
            <a:off x="4391247" y="0"/>
            <a:ext cx="475275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a:off x="4278986" y="4332767"/>
            <a:ext cx="223200" cy="810733"/>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chemeClr val="bg1"/>
                </a:solidFill>
                <a:effectLst/>
                <a:latin typeface="Arial" panose="020B0604020202020204" pitchFamily="34" charset="0"/>
              </a:rPr>
              <a:t>itsligo.</a:t>
            </a:r>
            <a:r>
              <a:rPr lang="en-GB" sz="800" b="0" i="0" dirty="0" err="1">
                <a:solidFill>
                  <a:schemeClr val="bg1"/>
                </a:solidFill>
                <a:effectLst/>
                <a:latin typeface="Arial" panose="020B0604020202020204" pitchFamily="34" charset="0"/>
                <a:cs typeface="Arial" panose="020B0604020202020204" pitchFamily="34" charset="0"/>
              </a:rPr>
              <a:t>ie</a:t>
            </a:r>
            <a:endParaRPr lang="en-GB" sz="800" b="0" i="0" dirty="0">
              <a:solidFill>
                <a:schemeClr val="bg1"/>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787911" y="2226612"/>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4793227" y="1357105"/>
            <a:ext cx="3500168" cy="54246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15" name="Rectangle 14">
            <a:extLst>
              <a:ext uri="{FF2B5EF4-FFF2-40B4-BE49-F238E27FC236}">
                <a16:creationId xmlns:a16="http://schemas.microsoft.com/office/drawing/2014/main" id="{998593BD-79D9-8A4A-9828-7807EBB53530}"/>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485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and Imag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B798E-1D7D-394A-ADB6-F9BF16C5F1D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714163" y="2583"/>
            <a:ext cx="3429838" cy="5138334"/>
          </a:xfrm>
          <a:prstGeom prst="rect">
            <a:avLst/>
          </a:prstGeom>
        </p:spPr>
      </p:pic>
      <p:sp>
        <p:nvSpPr>
          <p:cNvPr id="16" name="Rectangle 15">
            <a:extLst>
              <a:ext uri="{FF2B5EF4-FFF2-40B4-BE49-F238E27FC236}">
                <a16:creationId xmlns:a16="http://schemas.microsoft.com/office/drawing/2014/main" id="{03A682BB-C12E-9D4E-9170-AAACA02BAE54}"/>
              </a:ext>
            </a:extLst>
          </p:cNvPr>
          <p:cNvSpPr/>
          <p:nvPr userDrawn="1"/>
        </p:nvSpPr>
        <p:spPr>
          <a:xfrm>
            <a:off x="0" y="0"/>
            <a:ext cx="5714163" cy="5143500"/>
          </a:xfrm>
          <a:prstGeom prst="rect">
            <a:avLst/>
          </a:prstGeom>
          <a:solidFill>
            <a:srgbClr val="E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97675" y="2843675"/>
            <a:ext cx="4717792"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2991" y="1511148"/>
            <a:ext cx="2282739" cy="107655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38" name="Rectangle 37">
            <a:extLst>
              <a:ext uri="{FF2B5EF4-FFF2-40B4-BE49-F238E27FC236}">
                <a16:creationId xmlns:a16="http://schemas.microsoft.com/office/drawing/2014/main" id="{F75B79DB-9246-B146-A1B2-C821C87EE946}"/>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422149-BC22-E145-B445-20CE7D534B46}"/>
              </a:ext>
            </a:extLst>
          </p:cNvPr>
          <p:cNvSpPr/>
          <p:nvPr userDrawn="1"/>
        </p:nvSpPr>
        <p:spPr>
          <a:xfrm rot="5400000">
            <a:off x="5602564" y="4707900"/>
            <a:ext cx="223200" cy="648000"/>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13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Slide 4">
    <p:spTree>
      <p:nvGrpSpPr>
        <p:cNvPr id="1" name=""/>
        <p:cNvGrpSpPr/>
        <p:nvPr/>
      </p:nvGrpSpPr>
      <p:grpSpPr>
        <a:xfrm>
          <a:off x="0" y="0"/>
          <a:ext cx="0" cy="0"/>
          <a:chOff x="0" y="0"/>
          <a:chExt cx="0" cy="0"/>
        </a:xfrm>
      </p:grpSpPr>
      <p:pic>
        <p:nvPicPr>
          <p:cNvPr id="5" name="Picture 4" descr="A group of people walking on a sidewalk&#10;&#10;Description automatically generated with low confidence">
            <a:extLst>
              <a:ext uri="{FF2B5EF4-FFF2-40B4-BE49-F238E27FC236}">
                <a16:creationId xmlns:a16="http://schemas.microsoft.com/office/drawing/2014/main" id="{0AAB798E-1D7D-394A-ADB6-F9BF16C5F1D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705987" y="0"/>
            <a:ext cx="6438013" cy="5143500"/>
          </a:xfrm>
          <a:prstGeom prst="rect">
            <a:avLst/>
          </a:prstGeom>
        </p:spPr>
      </p:pic>
      <p:sp>
        <p:nvSpPr>
          <p:cNvPr id="16" name="Rectangle 15">
            <a:extLst>
              <a:ext uri="{FF2B5EF4-FFF2-40B4-BE49-F238E27FC236}">
                <a16:creationId xmlns:a16="http://schemas.microsoft.com/office/drawing/2014/main" id="{03A682BB-C12E-9D4E-9170-AAACA02BAE54}"/>
              </a:ext>
            </a:extLst>
          </p:cNvPr>
          <p:cNvSpPr/>
          <p:nvPr userDrawn="1"/>
        </p:nvSpPr>
        <p:spPr>
          <a:xfrm>
            <a:off x="0" y="0"/>
            <a:ext cx="4215809" cy="5143500"/>
          </a:xfrm>
          <a:prstGeom prst="rect">
            <a:avLst/>
          </a:prstGeom>
          <a:solidFill>
            <a:srgbClr val="E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97675" y="2843675"/>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2991" y="1511148"/>
            <a:ext cx="2282739" cy="107655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38" name="Rectangle 37">
            <a:extLst>
              <a:ext uri="{FF2B5EF4-FFF2-40B4-BE49-F238E27FC236}">
                <a16:creationId xmlns:a16="http://schemas.microsoft.com/office/drawing/2014/main" id="{F75B79DB-9246-B146-A1B2-C821C87EE946}"/>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422149-BC22-E145-B445-20CE7D534B46}"/>
              </a:ext>
            </a:extLst>
          </p:cNvPr>
          <p:cNvSpPr/>
          <p:nvPr userDrawn="1"/>
        </p:nvSpPr>
        <p:spPr>
          <a:xfrm rot="5400000">
            <a:off x="4104209" y="4707900"/>
            <a:ext cx="223200" cy="648000"/>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61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mage and Data Slide">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C89AFF40-C10E-0F45-9F18-109BD1BB8FA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4215808" y="-2"/>
            <a:ext cx="4928191" cy="2697672"/>
          </a:xfrm>
          <a:prstGeom prst="rect">
            <a:avLst/>
          </a:prstGeom>
        </p:spPr>
      </p:pic>
      <p:sp>
        <p:nvSpPr>
          <p:cNvPr id="14" name="Rectangle 13">
            <a:extLst>
              <a:ext uri="{FF2B5EF4-FFF2-40B4-BE49-F238E27FC236}">
                <a16:creationId xmlns:a16="http://schemas.microsoft.com/office/drawing/2014/main" id="{D257EE57-329C-C24C-9E9C-703184A523E8}"/>
              </a:ext>
            </a:extLst>
          </p:cNvPr>
          <p:cNvSpPr/>
          <p:nvPr userDrawn="1"/>
        </p:nvSpPr>
        <p:spPr>
          <a:xfrm>
            <a:off x="4215809" y="2036134"/>
            <a:ext cx="4928191" cy="310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3A682BB-C12E-9D4E-9170-AAACA02BAE54}"/>
              </a:ext>
            </a:extLst>
          </p:cNvPr>
          <p:cNvSpPr/>
          <p:nvPr userDrawn="1"/>
        </p:nvSpPr>
        <p:spPr>
          <a:xfrm>
            <a:off x="0" y="0"/>
            <a:ext cx="4215809" cy="5143500"/>
          </a:xfrm>
          <a:prstGeom prst="rect">
            <a:avLst/>
          </a:prstGeom>
          <a:solidFill>
            <a:srgbClr val="E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97675" y="2843675"/>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2991" y="1511148"/>
            <a:ext cx="2282739" cy="107655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38" name="Rectangle 37">
            <a:extLst>
              <a:ext uri="{FF2B5EF4-FFF2-40B4-BE49-F238E27FC236}">
                <a16:creationId xmlns:a16="http://schemas.microsoft.com/office/drawing/2014/main" id="{F75B79DB-9246-B146-A1B2-C821C87EE946}"/>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422149-BC22-E145-B445-20CE7D534B46}"/>
              </a:ext>
            </a:extLst>
          </p:cNvPr>
          <p:cNvSpPr/>
          <p:nvPr userDrawn="1"/>
        </p:nvSpPr>
        <p:spPr>
          <a:xfrm rot="5400000">
            <a:off x="8708400" y="1709475"/>
            <a:ext cx="223200" cy="648000"/>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74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A picture containing building, sky, outdoor, apartment building&#10;&#10;Description automatically generated">
            <a:extLst>
              <a:ext uri="{FF2B5EF4-FFF2-40B4-BE49-F238E27FC236}">
                <a16:creationId xmlns:a16="http://schemas.microsoft.com/office/drawing/2014/main" id="{F430D537-70DA-2741-A5AF-D6475EF1BB8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6137753" cy="5143500"/>
          </a:xfrm>
          <a:prstGeom prst="rect">
            <a:avLst/>
          </a:prstGeom>
        </p:spPr>
      </p:pic>
      <p:sp>
        <p:nvSpPr>
          <p:cNvPr id="15" name="Rectangle 14">
            <a:extLst>
              <a:ext uri="{FF2B5EF4-FFF2-40B4-BE49-F238E27FC236}">
                <a16:creationId xmlns:a16="http://schemas.microsoft.com/office/drawing/2014/main" id="{70535354-BA64-A240-A28A-AEF5BE30F782}"/>
              </a:ext>
            </a:extLst>
          </p:cNvPr>
          <p:cNvSpPr/>
          <p:nvPr userDrawn="1"/>
        </p:nvSpPr>
        <p:spPr>
          <a:xfrm>
            <a:off x="3690000" y="0"/>
            <a:ext cx="5454000" cy="5143500"/>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36377A5-60B4-EF4C-B0C7-A447E58A1E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82592" y="4278827"/>
            <a:ext cx="1731836" cy="512377"/>
          </a:xfrm>
          <a:prstGeom prst="rect">
            <a:avLst/>
          </a:prstGeom>
        </p:spPr>
      </p:pic>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4">
            <a:extLst>
              <a:ext uri="{FF2B5EF4-FFF2-40B4-BE49-F238E27FC236}">
                <a16:creationId xmlns:a16="http://schemas.microsoft.com/office/drawing/2014/main" id="{C7C0D78E-C2C8-B94C-AB6F-66D977821E24}"/>
              </a:ext>
            </a:extLst>
          </p:cNvPr>
          <p:cNvSpPr>
            <a:spLocks noGrp="1"/>
          </p:cNvSpPr>
          <p:nvPr>
            <p:ph type="body" sz="quarter" idx="10" hasCustomPrompt="1"/>
          </p:nvPr>
        </p:nvSpPr>
        <p:spPr>
          <a:xfrm>
            <a:off x="4318770" y="2661862"/>
            <a:ext cx="3108701" cy="304993"/>
          </a:xfrm>
          <a:prstGeom prst="rect">
            <a:avLst/>
          </a:prstGeom>
        </p:spPr>
        <p:txBody>
          <a:bodyPr/>
          <a:lstStyle>
            <a:lvl1pPr marL="0" indent="0">
              <a:buNone/>
              <a:defRPr sz="1400">
                <a:solidFill>
                  <a:schemeClr val="bg1"/>
                </a:solidFill>
              </a:defRPr>
            </a:lvl1pPr>
          </a:lstStyle>
          <a:p>
            <a:r>
              <a:rPr lang="en-GB" dirty="0">
                <a:effectLst/>
                <a:latin typeface="Arial" panose="020B0604020202020204" pitchFamily="34" charset="0"/>
              </a:rPr>
              <a:t>Presenter Title</a:t>
            </a:r>
          </a:p>
        </p:txBody>
      </p:sp>
      <p:sp>
        <p:nvSpPr>
          <p:cNvPr id="20" name="Title 1">
            <a:extLst>
              <a:ext uri="{FF2B5EF4-FFF2-40B4-BE49-F238E27FC236}">
                <a16:creationId xmlns:a16="http://schemas.microsoft.com/office/drawing/2014/main" id="{1D34044A-834C-E344-AF1F-A26A5BE6BF6B}"/>
              </a:ext>
            </a:extLst>
          </p:cNvPr>
          <p:cNvSpPr>
            <a:spLocks noGrp="1"/>
          </p:cNvSpPr>
          <p:nvPr>
            <p:ph type="ctrTitle" hasCustomPrompt="1"/>
          </p:nvPr>
        </p:nvSpPr>
        <p:spPr>
          <a:xfrm>
            <a:off x="4324169" y="1271478"/>
            <a:ext cx="3108702" cy="720162"/>
          </a:xfrm>
          <a:prstGeom prst="rect">
            <a:avLst/>
          </a:prstGeom>
        </p:spPr>
        <p:txBody>
          <a:bodyPr anchor="b"/>
          <a:lstStyle>
            <a:lvl1pPr algn="l">
              <a:lnSpc>
                <a:spcPts val="4400"/>
              </a:lnSpc>
              <a:defRPr lang="en-GB" smtClean="0">
                <a:solidFill>
                  <a:schemeClr val="bg1"/>
                </a:solidFill>
                <a:effectLst/>
              </a:defRPr>
            </a:lvl1pPr>
          </a:lstStyle>
          <a:p>
            <a:r>
              <a:rPr lang="en-GB" dirty="0">
                <a:effectLst/>
                <a:latin typeface="Arial" panose="020B0604020202020204" pitchFamily="34" charset="0"/>
              </a:rPr>
              <a:t>Thank You</a:t>
            </a:r>
            <a:endParaRPr lang="en-GB" dirty="0">
              <a:solidFill>
                <a:srgbClr val="87B60A"/>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ED15D5E1-E38E-2246-9B46-107EAB697ED9}"/>
              </a:ext>
            </a:extLst>
          </p:cNvPr>
          <p:cNvSpPr/>
          <p:nvPr userDrawn="1"/>
        </p:nvSpPr>
        <p:spPr>
          <a:xfrm>
            <a:off x="4318770" y="4622185"/>
            <a:ext cx="556563" cy="215444"/>
          </a:xfrm>
          <a:prstGeom prst="rect">
            <a:avLst/>
          </a:prstGeom>
        </p:spPr>
        <p:txBody>
          <a:bodyPr wrap="squar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13" name="Text Placeholder 24">
            <a:extLst>
              <a:ext uri="{FF2B5EF4-FFF2-40B4-BE49-F238E27FC236}">
                <a16:creationId xmlns:a16="http://schemas.microsoft.com/office/drawing/2014/main" id="{EE16F844-24E4-4F45-B55D-1DF230C418AD}"/>
              </a:ext>
            </a:extLst>
          </p:cNvPr>
          <p:cNvSpPr>
            <a:spLocks noGrp="1"/>
          </p:cNvSpPr>
          <p:nvPr>
            <p:ph type="body" sz="quarter" idx="11" hasCustomPrompt="1"/>
          </p:nvPr>
        </p:nvSpPr>
        <p:spPr>
          <a:xfrm>
            <a:off x="4318770" y="2981276"/>
            <a:ext cx="3108701" cy="304993"/>
          </a:xfrm>
          <a:prstGeom prst="rect">
            <a:avLst/>
          </a:prstGeom>
        </p:spPr>
        <p:txBody>
          <a:bodyPr/>
          <a:lstStyle>
            <a:lvl1pPr marL="0" indent="0">
              <a:buNone/>
              <a:defRPr sz="1400">
                <a:solidFill>
                  <a:schemeClr val="bg1"/>
                </a:solidFill>
              </a:defRPr>
            </a:lvl1pPr>
          </a:lstStyle>
          <a:p>
            <a:r>
              <a:rPr lang="en-GB" dirty="0">
                <a:effectLst/>
                <a:latin typeface="Arial" panose="020B0604020202020204" pitchFamily="34" charset="0"/>
              </a:rPr>
              <a:t>Presenter Telephone</a:t>
            </a:r>
          </a:p>
        </p:txBody>
      </p:sp>
      <p:sp>
        <p:nvSpPr>
          <p:cNvPr id="16" name="Text Placeholder 24">
            <a:extLst>
              <a:ext uri="{FF2B5EF4-FFF2-40B4-BE49-F238E27FC236}">
                <a16:creationId xmlns:a16="http://schemas.microsoft.com/office/drawing/2014/main" id="{8C4EC765-7AE4-1F4C-B3AD-DA44F3F58F61}"/>
              </a:ext>
            </a:extLst>
          </p:cNvPr>
          <p:cNvSpPr>
            <a:spLocks noGrp="1"/>
          </p:cNvSpPr>
          <p:nvPr>
            <p:ph type="body" sz="quarter" idx="12" hasCustomPrompt="1"/>
          </p:nvPr>
        </p:nvSpPr>
        <p:spPr>
          <a:xfrm>
            <a:off x="4318770" y="3300690"/>
            <a:ext cx="3108701" cy="304993"/>
          </a:xfrm>
          <a:prstGeom prst="rect">
            <a:avLst/>
          </a:prstGeom>
        </p:spPr>
        <p:txBody>
          <a:bodyPr/>
          <a:lstStyle>
            <a:lvl1pPr marL="0" indent="0">
              <a:buNone/>
              <a:defRPr sz="1400">
                <a:solidFill>
                  <a:schemeClr val="bg1"/>
                </a:solidFill>
              </a:defRPr>
            </a:lvl1pPr>
          </a:lstStyle>
          <a:p>
            <a:r>
              <a:rPr lang="en-GB" dirty="0">
                <a:effectLst/>
                <a:latin typeface="Arial" panose="020B0604020202020204" pitchFamily="34" charset="0"/>
              </a:rPr>
              <a:t>Presenter Email</a:t>
            </a:r>
          </a:p>
        </p:txBody>
      </p:sp>
      <p:sp>
        <p:nvSpPr>
          <p:cNvPr id="19" name="Text Placeholder 24">
            <a:extLst>
              <a:ext uri="{FF2B5EF4-FFF2-40B4-BE49-F238E27FC236}">
                <a16:creationId xmlns:a16="http://schemas.microsoft.com/office/drawing/2014/main" id="{26DADAB1-7D85-864B-81B3-5D3D8ED9EF55}"/>
              </a:ext>
            </a:extLst>
          </p:cNvPr>
          <p:cNvSpPr>
            <a:spLocks noGrp="1"/>
          </p:cNvSpPr>
          <p:nvPr>
            <p:ph type="body" sz="quarter" idx="13" hasCustomPrompt="1"/>
          </p:nvPr>
        </p:nvSpPr>
        <p:spPr>
          <a:xfrm>
            <a:off x="4318770" y="4056618"/>
            <a:ext cx="3108701" cy="596884"/>
          </a:xfrm>
          <a:prstGeom prst="rect">
            <a:avLst/>
          </a:prstGeom>
        </p:spPr>
        <p:txBody>
          <a:bodyPr/>
          <a:lstStyle>
            <a:lvl1pPr marL="0" indent="0">
              <a:lnSpc>
                <a:spcPts val="300"/>
              </a:lnSpc>
              <a:buNone/>
              <a:defRPr sz="800">
                <a:solidFill>
                  <a:srgbClr val="798A96"/>
                </a:solidFill>
              </a:defRPr>
            </a:lvl1pPr>
          </a:lstStyle>
          <a:p>
            <a:r>
              <a:rPr lang="en-GB" dirty="0">
                <a:effectLst/>
                <a:latin typeface="Arial" panose="020B0604020202020204" pitchFamily="34" charset="0"/>
              </a:rPr>
              <a:t>Institute of Technology</a:t>
            </a:r>
          </a:p>
          <a:p>
            <a:r>
              <a:rPr lang="en-GB" dirty="0">
                <a:effectLst/>
                <a:latin typeface="Arial" panose="020B0604020202020204" pitchFamily="34" charset="0"/>
              </a:rPr>
              <a:t>Ash Lane, Sligo F91 YW50, Ireland</a:t>
            </a:r>
          </a:p>
          <a:p>
            <a:r>
              <a:rPr lang="en-GB" dirty="0">
                <a:effectLst/>
                <a:latin typeface="Arial" panose="020B0604020202020204" pitchFamily="34" charset="0"/>
              </a:rPr>
              <a:t>+353 (0)71 91 55222</a:t>
            </a:r>
          </a:p>
          <a:p>
            <a:r>
              <a:rPr lang="en-GB" dirty="0" err="1">
                <a:effectLst/>
                <a:latin typeface="Arial" panose="020B0604020202020204" pitchFamily="34" charset="0"/>
              </a:rPr>
              <a:t>admissions@itsligo.ie</a:t>
            </a:r>
            <a:endParaRPr lang="en-GB" dirty="0">
              <a:effectLst/>
              <a:latin typeface="Arial" panose="020B0604020202020204" pitchFamily="34" charset="0"/>
            </a:endParaRPr>
          </a:p>
        </p:txBody>
      </p:sp>
      <p:sp>
        <p:nvSpPr>
          <p:cNvPr id="22" name="Rectangle 21">
            <a:extLst>
              <a:ext uri="{FF2B5EF4-FFF2-40B4-BE49-F238E27FC236}">
                <a16:creationId xmlns:a16="http://schemas.microsoft.com/office/drawing/2014/main" id="{5417F337-F1EB-E24E-83B2-1E3870A1B65B}"/>
              </a:ext>
            </a:extLst>
          </p:cNvPr>
          <p:cNvSpPr/>
          <p:nvPr userDrawn="1"/>
        </p:nvSpPr>
        <p:spPr>
          <a:xfrm>
            <a:off x="4102274" y="920663"/>
            <a:ext cx="5085567" cy="1352811"/>
          </a:xfrm>
          <a:prstGeom prst="rect">
            <a:avLst/>
          </a:prstGeom>
          <a:noFill/>
          <a:ln w="28575">
            <a:solidFill>
              <a:srgbClr val="94C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54F1B7-6D43-F442-B129-D3F2AFDD232F}"/>
              </a:ext>
            </a:extLst>
          </p:cNvPr>
          <p:cNvSpPr/>
          <p:nvPr userDrawn="1"/>
        </p:nvSpPr>
        <p:spPr>
          <a:xfrm>
            <a:off x="3578400" y="-1"/>
            <a:ext cx="223200" cy="664535"/>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293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AAFC49B-AB90-D94A-862F-D6F16F08CA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17812" y="-2"/>
            <a:ext cx="4626189" cy="5143489"/>
          </a:xfrm>
          <a:prstGeom prst="rect">
            <a:avLst/>
          </a:prstGeom>
        </p:spPr>
      </p:pic>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a:off x="4390628" y="-1"/>
            <a:ext cx="223200" cy="664535"/>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2166C9C-4A8E-5F4A-92DC-2C9F806B3C34}"/>
              </a:ext>
            </a:extLst>
          </p:cNvPr>
          <p:cNvCxnSpPr/>
          <p:nvPr userDrawn="1"/>
        </p:nvCxnSpPr>
        <p:spPr>
          <a:xfrm>
            <a:off x="611869" y="3543947"/>
            <a:ext cx="28494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502991" y="1974359"/>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8307" y="1229514"/>
            <a:ext cx="3500168" cy="54246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38" name="Rectangle 37">
            <a:extLst>
              <a:ext uri="{FF2B5EF4-FFF2-40B4-BE49-F238E27FC236}">
                <a16:creationId xmlns:a16="http://schemas.microsoft.com/office/drawing/2014/main" id="{F75B79DB-9246-B146-A1B2-C821C87EE946}"/>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909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and Imag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9E01E6-C746-A94C-BCB6-C239D3081D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0814" y="-17795"/>
            <a:ext cx="4210432" cy="5161295"/>
          </a:xfrm>
          <a:prstGeom prst="rect">
            <a:avLst/>
          </a:prstGeom>
        </p:spPr>
      </p:pic>
      <p:sp>
        <p:nvSpPr>
          <p:cNvPr id="19" name="Rectangle 18">
            <a:extLst>
              <a:ext uri="{FF2B5EF4-FFF2-40B4-BE49-F238E27FC236}">
                <a16:creationId xmlns:a16="http://schemas.microsoft.com/office/drawing/2014/main" id="{AE627AC9-32A3-0146-9205-60B6351ADE77}"/>
              </a:ext>
            </a:extLst>
          </p:cNvPr>
          <p:cNvSpPr/>
          <p:nvPr userDrawn="1"/>
        </p:nvSpPr>
        <p:spPr>
          <a:xfrm>
            <a:off x="4391247" y="0"/>
            <a:ext cx="475275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a:off x="4278986" y="4332767"/>
            <a:ext cx="223200" cy="810733"/>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chemeClr val="bg1"/>
                </a:solidFill>
                <a:effectLst/>
                <a:latin typeface="Arial" panose="020B0604020202020204" pitchFamily="34" charset="0"/>
              </a:rPr>
              <a:t>itsligo.</a:t>
            </a:r>
            <a:r>
              <a:rPr lang="en-GB" sz="800" b="0" i="0" dirty="0" err="1">
                <a:solidFill>
                  <a:schemeClr val="bg1"/>
                </a:solidFill>
                <a:effectLst/>
                <a:latin typeface="Arial" panose="020B0604020202020204" pitchFamily="34" charset="0"/>
                <a:cs typeface="Arial" panose="020B0604020202020204" pitchFamily="34" charset="0"/>
              </a:rPr>
              <a:t>ie</a:t>
            </a:r>
            <a:endParaRPr lang="en-GB" sz="800" b="0" i="0" dirty="0">
              <a:solidFill>
                <a:schemeClr val="bg1"/>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787911" y="2226612"/>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4793227" y="1357105"/>
            <a:ext cx="3500168" cy="54246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15" name="Rectangle 14">
            <a:extLst>
              <a:ext uri="{FF2B5EF4-FFF2-40B4-BE49-F238E27FC236}">
                <a16:creationId xmlns:a16="http://schemas.microsoft.com/office/drawing/2014/main" id="{998593BD-79D9-8A4A-9828-7807EBB53530}"/>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332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AAFC49B-AB90-D94A-862F-D6F16F08CA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97215" y="-1"/>
            <a:ext cx="4646786" cy="5143500"/>
          </a:xfrm>
          <a:prstGeom prst="rect">
            <a:avLst/>
          </a:prstGeom>
        </p:spPr>
      </p:pic>
      <p:sp>
        <p:nvSpPr>
          <p:cNvPr id="6" name="Rectangle 5">
            <a:extLst>
              <a:ext uri="{FF2B5EF4-FFF2-40B4-BE49-F238E27FC236}">
                <a16:creationId xmlns:a16="http://schemas.microsoft.com/office/drawing/2014/main" id="{AEAE0A02-DA07-F34A-84DA-93DC4FBA9D2D}"/>
              </a:ext>
            </a:extLst>
          </p:cNvPr>
          <p:cNvSpPr/>
          <p:nvPr userDrawn="1"/>
        </p:nvSpPr>
        <p:spPr>
          <a:xfrm>
            <a:off x="180814" y="2397938"/>
            <a:ext cx="4316400" cy="2025206"/>
          </a:xfrm>
          <a:prstGeom prst="rect">
            <a:avLst/>
          </a:prstGeom>
          <a:solidFill>
            <a:srgbClr val="E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a:off x="4390628" y="-1"/>
            <a:ext cx="223200" cy="664535"/>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502991" y="1586271"/>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8307" y="1016864"/>
            <a:ext cx="3500168" cy="54246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17" name="Text Placeholder 24">
            <a:extLst>
              <a:ext uri="{FF2B5EF4-FFF2-40B4-BE49-F238E27FC236}">
                <a16:creationId xmlns:a16="http://schemas.microsoft.com/office/drawing/2014/main" id="{F694889D-C696-8543-9E59-832A38E8FAE4}"/>
              </a:ext>
            </a:extLst>
          </p:cNvPr>
          <p:cNvSpPr>
            <a:spLocks noGrp="1"/>
          </p:cNvSpPr>
          <p:nvPr>
            <p:ph type="body" sz="quarter" idx="11" hasCustomPrompt="1"/>
          </p:nvPr>
        </p:nvSpPr>
        <p:spPr>
          <a:xfrm>
            <a:off x="508307" y="2605668"/>
            <a:ext cx="3108701" cy="233226"/>
          </a:xfrm>
          <a:prstGeom prst="rect">
            <a:avLst/>
          </a:prstGeom>
        </p:spPr>
        <p:txBody>
          <a:bodyPr/>
          <a:lstStyle>
            <a:lvl1pPr marL="0" indent="0">
              <a:buNone/>
              <a:defRPr sz="1200">
                <a:solidFill>
                  <a:srgbClr val="2E4B53"/>
                </a:solidFill>
              </a:defRPr>
            </a:lvl1pPr>
          </a:lstStyle>
          <a:p>
            <a:r>
              <a:rPr lang="en-GB" dirty="0">
                <a:effectLst/>
                <a:latin typeface="Arial" panose="020B0604020202020204" pitchFamily="34" charset="0"/>
              </a:rPr>
              <a:t>Click to add title</a:t>
            </a:r>
          </a:p>
        </p:txBody>
      </p:sp>
      <p:sp>
        <p:nvSpPr>
          <p:cNvPr id="19" name="Text Placeholder 24">
            <a:extLst>
              <a:ext uri="{FF2B5EF4-FFF2-40B4-BE49-F238E27FC236}">
                <a16:creationId xmlns:a16="http://schemas.microsoft.com/office/drawing/2014/main" id="{C933FDFA-F767-6644-8098-ED74C00A5024}"/>
              </a:ext>
            </a:extLst>
          </p:cNvPr>
          <p:cNvSpPr>
            <a:spLocks noGrp="1"/>
          </p:cNvSpPr>
          <p:nvPr>
            <p:ph type="body" sz="quarter" idx="12" hasCustomPrompt="1"/>
          </p:nvPr>
        </p:nvSpPr>
        <p:spPr>
          <a:xfrm>
            <a:off x="508307" y="2820995"/>
            <a:ext cx="3108701" cy="233226"/>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0" name="Text Placeholder 24">
            <a:extLst>
              <a:ext uri="{FF2B5EF4-FFF2-40B4-BE49-F238E27FC236}">
                <a16:creationId xmlns:a16="http://schemas.microsoft.com/office/drawing/2014/main" id="{F58AF8CA-135C-F149-B659-3474ACB370D1}"/>
              </a:ext>
            </a:extLst>
          </p:cNvPr>
          <p:cNvSpPr>
            <a:spLocks noGrp="1"/>
          </p:cNvSpPr>
          <p:nvPr>
            <p:ph type="body" sz="quarter" idx="13" hasCustomPrompt="1"/>
          </p:nvPr>
        </p:nvSpPr>
        <p:spPr>
          <a:xfrm>
            <a:off x="508307" y="3493487"/>
            <a:ext cx="3108701" cy="233226"/>
          </a:xfrm>
          <a:prstGeom prst="rect">
            <a:avLst/>
          </a:prstGeom>
        </p:spPr>
        <p:txBody>
          <a:bodyPr/>
          <a:lstStyle>
            <a:lvl1pPr marL="0" indent="0">
              <a:buNone/>
              <a:defRPr sz="1200">
                <a:solidFill>
                  <a:srgbClr val="2E4B53"/>
                </a:solidFill>
              </a:defRPr>
            </a:lvl1pPr>
          </a:lstStyle>
          <a:p>
            <a:r>
              <a:rPr lang="en-GB" dirty="0">
                <a:effectLst/>
                <a:latin typeface="Arial" panose="020B0604020202020204" pitchFamily="34" charset="0"/>
              </a:rPr>
              <a:t>Click to add title</a:t>
            </a:r>
          </a:p>
        </p:txBody>
      </p:sp>
      <p:sp>
        <p:nvSpPr>
          <p:cNvPr id="21" name="Text Placeholder 24">
            <a:extLst>
              <a:ext uri="{FF2B5EF4-FFF2-40B4-BE49-F238E27FC236}">
                <a16:creationId xmlns:a16="http://schemas.microsoft.com/office/drawing/2014/main" id="{8EC817D5-89CF-E342-BEA4-8E652B20C6DF}"/>
              </a:ext>
            </a:extLst>
          </p:cNvPr>
          <p:cNvSpPr>
            <a:spLocks noGrp="1"/>
          </p:cNvSpPr>
          <p:nvPr>
            <p:ph type="body" sz="quarter" idx="14" hasCustomPrompt="1"/>
          </p:nvPr>
        </p:nvSpPr>
        <p:spPr>
          <a:xfrm>
            <a:off x="508307" y="3708814"/>
            <a:ext cx="3108701" cy="233226"/>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2" name="Rectangle 21">
            <a:extLst>
              <a:ext uri="{FF2B5EF4-FFF2-40B4-BE49-F238E27FC236}">
                <a16:creationId xmlns:a16="http://schemas.microsoft.com/office/drawing/2014/main" id="{2877EB5C-15DA-B44B-A903-3E529A247C1B}"/>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798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 and Imag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B798E-1D7D-394A-ADB6-F9BF16C5F1D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714163" y="0"/>
            <a:ext cx="3429838" cy="5138484"/>
          </a:xfrm>
          <a:prstGeom prst="rect">
            <a:avLst/>
          </a:prstGeom>
        </p:spPr>
      </p:pic>
      <p:sp>
        <p:nvSpPr>
          <p:cNvPr id="16" name="Rectangle 15">
            <a:extLst>
              <a:ext uri="{FF2B5EF4-FFF2-40B4-BE49-F238E27FC236}">
                <a16:creationId xmlns:a16="http://schemas.microsoft.com/office/drawing/2014/main" id="{03A682BB-C12E-9D4E-9170-AAACA02BAE54}"/>
              </a:ext>
            </a:extLst>
          </p:cNvPr>
          <p:cNvSpPr/>
          <p:nvPr userDrawn="1"/>
        </p:nvSpPr>
        <p:spPr>
          <a:xfrm>
            <a:off x="0" y="0"/>
            <a:ext cx="5714163" cy="5143500"/>
          </a:xfrm>
          <a:prstGeom prst="rect">
            <a:avLst/>
          </a:prstGeom>
          <a:solidFill>
            <a:srgbClr val="E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97675" y="2843675"/>
            <a:ext cx="4717792"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2991" y="1511148"/>
            <a:ext cx="2282739" cy="107655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38" name="Rectangle 37">
            <a:extLst>
              <a:ext uri="{FF2B5EF4-FFF2-40B4-BE49-F238E27FC236}">
                <a16:creationId xmlns:a16="http://schemas.microsoft.com/office/drawing/2014/main" id="{F75B79DB-9246-B146-A1B2-C821C87EE946}"/>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422149-BC22-E145-B445-20CE7D534B46}"/>
              </a:ext>
            </a:extLst>
          </p:cNvPr>
          <p:cNvSpPr/>
          <p:nvPr userDrawn="1"/>
        </p:nvSpPr>
        <p:spPr>
          <a:xfrm rot="5400000">
            <a:off x="5602564" y="4707900"/>
            <a:ext cx="223200" cy="648000"/>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701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627AC9-32A3-0146-9205-60B6351ADE77}"/>
              </a:ext>
            </a:extLst>
          </p:cNvPr>
          <p:cNvSpPr/>
          <p:nvPr userDrawn="1"/>
        </p:nvSpPr>
        <p:spPr>
          <a:xfrm>
            <a:off x="180815" y="0"/>
            <a:ext cx="896318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94C227"/>
                </a:solidFill>
                <a:effectLst/>
                <a:latin typeface="Arial" panose="020B0604020202020204" pitchFamily="34" charset="0"/>
              </a:rPr>
              <a:t>itsligo.</a:t>
            </a:r>
            <a:r>
              <a:rPr lang="en-GB" sz="800" b="0" i="0" dirty="0" err="1">
                <a:solidFill>
                  <a:srgbClr val="94C227"/>
                </a:solidFill>
                <a:effectLst/>
                <a:latin typeface="Arial" panose="020B0604020202020204" pitchFamily="34" charset="0"/>
                <a:cs typeface="Arial" panose="020B0604020202020204" pitchFamily="34" charset="0"/>
              </a:rPr>
              <a:t>ie</a:t>
            </a:r>
            <a:endParaRPr lang="en-GB" sz="800" b="0" i="0" dirty="0">
              <a:solidFill>
                <a:srgbClr val="94C227"/>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890418" y="2234252"/>
            <a:ext cx="3108701"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890418" y="1469156"/>
            <a:ext cx="3500168" cy="54246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15" name="Rectangle 14">
            <a:extLst>
              <a:ext uri="{FF2B5EF4-FFF2-40B4-BE49-F238E27FC236}">
                <a16:creationId xmlns:a16="http://schemas.microsoft.com/office/drawing/2014/main" id="{998593BD-79D9-8A4A-9828-7807EBB53530}"/>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1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71C62-DFFF-AA4A-8F64-7B9F4FBEF58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0982" y="-1"/>
            <a:ext cx="9073018" cy="2775099"/>
          </a:xfrm>
          <a:prstGeom prst="rect">
            <a:avLst/>
          </a:prstGeom>
        </p:spPr>
      </p:pic>
      <p:sp>
        <p:nvSpPr>
          <p:cNvPr id="15" name="Rectangle 14">
            <a:extLst>
              <a:ext uri="{FF2B5EF4-FFF2-40B4-BE49-F238E27FC236}">
                <a16:creationId xmlns:a16="http://schemas.microsoft.com/office/drawing/2014/main" id="{70535354-BA64-A240-A28A-AEF5BE30F782}"/>
              </a:ext>
            </a:extLst>
          </p:cNvPr>
          <p:cNvSpPr/>
          <p:nvPr userDrawn="1"/>
        </p:nvSpPr>
        <p:spPr>
          <a:xfrm>
            <a:off x="0" y="2775098"/>
            <a:ext cx="9144000" cy="2368402"/>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rot="5400000">
            <a:off x="1095226" y="1741887"/>
            <a:ext cx="223200" cy="2073289"/>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1D34044A-834C-E344-AF1F-A26A5BE6BF6B}"/>
              </a:ext>
            </a:extLst>
          </p:cNvPr>
          <p:cNvSpPr>
            <a:spLocks noGrp="1"/>
          </p:cNvSpPr>
          <p:nvPr>
            <p:ph type="ctrTitle" hasCustomPrompt="1"/>
          </p:nvPr>
        </p:nvSpPr>
        <p:spPr>
          <a:xfrm>
            <a:off x="4546133" y="3214230"/>
            <a:ext cx="3457638" cy="525846"/>
          </a:xfrm>
          <a:prstGeom prst="rect">
            <a:avLst/>
          </a:prstGeom>
        </p:spPr>
        <p:txBody>
          <a:bodyPr anchor="b">
            <a:normAutofit/>
          </a:bodyPr>
          <a:lstStyle>
            <a:lvl1pPr algn="l">
              <a:lnSpc>
                <a:spcPts val="4400"/>
              </a:lnSpc>
              <a:defRPr lang="en-GB" sz="3600" smtClean="0">
                <a:solidFill>
                  <a:schemeClr val="bg1"/>
                </a:solidFill>
                <a:effectLst/>
              </a:defRPr>
            </a:lvl1pPr>
          </a:lstStyle>
          <a:p>
            <a:r>
              <a:rPr lang="en-GB" dirty="0">
                <a:effectLst/>
                <a:latin typeface="Arial" panose="020B0604020202020204" pitchFamily="34" charset="0"/>
              </a:rPr>
              <a:t>Divider Slide</a:t>
            </a:r>
            <a:endParaRPr lang="en-GB" dirty="0">
              <a:solidFill>
                <a:srgbClr val="87B60A"/>
              </a:solidFill>
              <a:effectLst/>
              <a:latin typeface="Arial" panose="020B0604020202020204" pitchFamily="34" charset="0"/>
            </a:endParaRPr>
          </a:p>
        </p:txBody>
      </p:sp>
      <p:sp>
        <p:nvSpPr>
          <p:cNvPr id="10" name="Rectangle 9">
            <a:extLst>
              <a:ext uri="{FF2B5EF4-FFF2-40B4-BE49-F238E27FC236}">
                <a16:creationId xmlns:a16="http://schemas.microsoft.com/office/drawing/2014/main" id="{FB54A3FD-B6AE-964F-9DDC-66C8FD5B3C5F}"/>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FDAC154-1D47-2546-B7BC-0E96F9E31E9C}"/>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906FDE1-14CF-A743-B7C9-420B226B8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Tree>
    <p:extLst>
      <p:ext uri="{BB962C8B-B14F-4D97-AF65-F5344CB8AC3E}">
        <p14:creationId xmlns:p14="http://schemas.microsoft.com/office/powerpoint/2010/main" val="168605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5" name="Picture 4" descr="People sitting on a bench&#10;&#10;Description automatically generated with medium confidence">
            <a:extLst>
              <a:ext uri="{FF2B5EF4-FFF2-40B4-BE49-F238E27FC236}">
                <a16:creationId xmlns:a16="http://schemas.microsoft.com/office/drawing/2014/main" id="{8CA71C62-DFFF-AA4A-8F64-7B9F4FBEF58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80814" y="-1"/>
            <a:ext cx="8963186" cy="2775097"/>
          </a:xfrm>
          <a:prstGeom prst="rect">
            <a:avLst/>
          </a:prstGeom>
        </p:spPr>
      </p:pic>
      <p:sp>
        <p:nvSpPr>
          <p:cNvPr id="15" name="Rectangle 14">
            <a:extLst>
              <a:ext uri="{FF2B5EF4-FFF2-40B4-BE49-F238E27FC236}">
                <a16:creationId xmlns:a16="http://schemas.microsoft.com/office/drawing/2014/main" id="{70535354-BA64-A240-A28A-AEF5BE30F782}"/>
              </a:ext>
            </a:extLst>
          </p:cNvPr>
          <p:cNvSpPr/>
          <p:nvPr userDrawn="1"/>
        </p:nvSpPr>
        <p:spPr>
          <a:xfrm>
            <a:off x="0" y="2775098"/>
            <a:ext cx="9144000" cy="2368402"/>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C2811-B118-CE4C-AD2A-BF416A38E66D}"/>
              </a:ext>
            </a:extLst>
          </p:cNvPr>
          <p:cNvSpPr/>
          <p:nvPr userDrawn="1"/>
        </p:nvSpPr>
        <p:spPr>
          <a:xfrm rot="5400000">
            <a:off x="1095226" y="1741887"/>
            <a:ext cx="223200" cy="2073289"/>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1D34044A-834C-E344-AF1F-A26A5BE6BF6B}"/>
              </a:ext>
            </a:extLst>
          </p:cNvPr>
          <p:cNvSpPr>
            <a:spLocks noGrp="1"/>
          </p:cNvSpPr>
          <p:nvPr>
            <p:ph type="ctrTitle" hasCustomPrompt="1"/>
          </p:nvPr>
        </p:nvSpPr>
        <p:spPr>
          <a:xfrm>
            <a:off x="4546133" y="3214230"/>
            <a:ext cx="3457638" cy="525846"/>
          </a:xfrm>
          <a:prstGeom prst="rect">
            <a:avLst/>
          </a:prstGeom>
        </p:spPr>
        <p:txBody>
          <a:bodyPr anchor="b">
            <a:normAutofit/>
          </a:bodyPr>
          <a:lstStyle>
            <a:lvl1pPr algn="l">
              <a:lnSpc>
                <a:spcPts val="4400"/>
              </a:lnSpc>
              <a:defRPr lang="en-GB" sz="3600" smtClean="0">
                <a:solidFill>
                  <a:schemeClr val="bg1"/>
                </a:solidFill>
                <a:effectLst/>
              </a:defRPr>
            </a:lvl1pPr>
          </a:lstStyle>
          <a:p>
            <a:r>
              <a:rPr lang="en-GB" dirty="0">
                <a:effectLst/>
                <a:latin typeface="Arial" panose="020B0604020202020204" pitchFamily="34" charset="0"/>
              </a:rPr>
              <a:t>Divider Slide</a:t>
            </a:r>
            <a:endParaRPr lang="en-GB" dirty="0">
              <a:solidFill>
                <a:srgbClr val="87B60A"/>
              </a:solidFill>
              <a:effectLst/>
              <a:latin typeface="Arial" panose="020B0604020202020204" pitchFamily="34" charset="0"/>
            </a:endParaRPr>
          </a:p>
        </p:txBody>
      </p:sp>
      <p:sp>
        <p:nvSpPr>
          <p:cNvPr id="10" name="Rectangle 9">
            <a:extLst>
              <a:ext uri="{FF2B5EF4-FFF2-40B4-BE49-F238E27FC236}">
                <a16:creationId xmlns:a16="http://schemas.microsoft.com/office/drawing/2014/main" id="{FB54A3FD-B6AE-964F-9DDC-66C8FD5B3C5F}"/>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FDAC154-1D47-2546-B7BC-0E96F9E31E9C}"/>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906FDE1-14CF-A743-B7C9-420B226B8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Tree>
    <p:extLst>
      <p:ext uri="{BB962C8B-B14F-4D97-AF65-F5344CB8AC3E}">
        <p14:creationId xmlns:p14="http://schemas.microsoft.com/office/powerpoint/2010/main" val="83491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and Imag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B798E-1D7D-394A-ADB6-F9BF16C5F1D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14163" y="0"/>
            <a:ext cx="3429838" cy="5143500"/>
          </a:xfrm>
          <a:prstGeom prst="rect">
            <a:avLst/>
          </a:prstGeom>
        </p:spPr>
      </p:pic>
      <p:sp>
        <p:nvSpPr>
          <p:cNvPr id="16" name="Rectangle 15">
            <a:extLst>
              <a:ext uri="{FF2B5EF4-FFF2-40B4-BE49-F238E27FC236}">
                <a16:creationId xmlns:a16="http://schemas.microsoft.com/office/drawing/2014/main" id="{03A682BB-C12E-9D4E-9170-AAACA02BAE54}"/>
              </a:ext>
            </a:extLst>
          </p:cNvPr>
          <p:cNvSpPr/>
          <p:nvPr userDrawn="1"/>
        </p:nvSpPr>
        <p:spPr>
          <a:xfrm>
            <a:off x="0" y="0"/>
            <a:ext cx="5714163" cy="5143500"/>
          </a:xfrm>
          <a:prstGeom prst="rect">
            <a:avLst/>
          </a:prstGeom>
          <a:solidFill>
            <a:srgbClr val="E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3F5BEF-0BC5-254C-B557-B8B7DE271A0B}"/>
              </a:ext>
            </a:extLst>
          </p:cNvPr>
          <p:cNvSpPr/>
          <p:nvPr userDrawn="1"/>
        </p:nvSpPr>
        <p:spPr>
          <a:xfrm>
            <a:off x="0" y="0"/>
            <a:ext cx="180814" cy="514350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DA0CE8-9D48-CA40-B399-310D6906A0C2}"/>
              </a:ext>
            </a:extLst>
          </p:cNvPr>
          <p:cNvSpPr/>
          <p:nvPr userDrawn="1"/>
        </p:nvSpPr>
        <p:spPr>
          <a:xfrm rot="5400000">
            <a:off x="8135309" y="4134811"/>
            <a:ext cx="459712" cy="1557670"/>
          </a:xfrm>
          <a:prstGeom prst="rect">
            <a:avLst/>
          </a:prstGeom>
          <a:solidFill>
            <a:srgbClr val="94C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2B6E6F-F6CF-3F40-A1A4-24B81F0067B9}"/>
              </a:ext>
            </a:extLst>
          </p:cNvPr>
          <p:cNvSpPr/>
          <p:nvPr userDrawn="1"/>
        </p:nvSpPr>
        <p:spPr>
          <a:xfrm>
            <a:off x="518939" y="4803227"/>
            <a:ext cx="556563" cy="215444"/>
          </a:xfrm>
          <a:prstGeom prst="rect">
            <a:avLst/>
          </a:prstGeom>
        </p:spPr>
        <p:txBody>
          <a:bodyPr wrap="none">
            <a:spAutoFit/>
          </a:bodyPr>
          <a:lstStyle/>
          <a:p>
            <a:r>
              <a:rPr lang="en-GB" sz="800" dirty="0" err="1">
                <a:solidFill>
                  <a:srgbClr val="87B60A"/>
                </a:solidFill>
                <a:effectLst/>
                <a:latin typeface="Arial" panose="020B0604020202020204" pitchFamily="34" charset="0"/>
              </a:rPr>
              <a:t>itsligo.</a:t>
            </a:r>
            <a:r>
              <a:rPr lang="en-GB" sz="800" b="0" i="0" dirty="0" err="1">
                <a:solidFill>
                  <a:srgbClr val="87B60A"/>
                </a:solidFill>
                <a:effectLst/>
                <a:latin typeface="Arial" panose="020B0604020202020204" pitchFamily="34" charset="0"/>
                <a:cs typeface="Arial" panose="020B0604020202020204" pitchFamily="34" charset="0"/>
              </a:rPr>
              <a:t>ie</a:t>
            </a:r>
            <a:endParaRPr lang="en-GB" sz="800" b="0" i="0" dirty="0">
              <a:solidFill>
                <a:srgbClr val="87B60A"/>
              </a:solidFill>
              <a:effectLst/>
              <a:latin typeface="Arial" panose="020B0604020202020204" pitchFamily="34" charset="0"/>
              <a:cs typeface="Arial" panose="020B0604020202020204" pitchFamily="34" charset="0"/>
            </a:endParaRPr>
          </a:p>
        </p:txBody>
      </p:sp>
      <p:sp>
        <p:nvSpPr>
          <p:cNvPr id="27" name="Text Placeholder 24">
            <a:extLst>
              <a:ext uri="{FF2B5EF4-FFF2-40B4-BE49-F238E27FC236}">
                <a16:creationId xmlns:a16="http://schemas.microsoft.com/office/drawing/2014/main" id="{C33C2E42-9C80-AA42-9830-3E9CE1C07A12}"/>
              </a:ext>
            </a:extLst>
          </p:cNvPr>
          <p:cNvSpPr>
            <a:spLocks noGrp="1"/>
          </p:cNvSpPr>
          <p:nvPr>
            <p:ph type="body" sz="quarter" idx="10" hasCustomPrompt="1"/>
          </p:nvPr>
        </p:nvSpPr>
        <p:spPr>
          <a:xfrm>
            <a:off x="497675" y="2843675"/>
            <a:ext cx="4717792" cy="304993"/>
          </a:xfrm>
          <a:prstGeom prst="rect">
            <a:avLst/>
          </a:prstGeom>
        </p:spPr>
        <p:txBody>
          <a:bodyPr/>
          <a:lstStyle>
            <a:lvl1pPr marL="0" indent="0">
              <a:buNone/>
              <a:defRPr sz="1050">
                <a:solidFill>
                  <a:srgbClr val="798A96"/>
                </a:solidFill>
              </a:defRPr>
            </a:lvl1pPr>
          </a:lstStyle>
          <a:p>
            <a:r>
              <a:rPr lang="en-GB" dirty="0">
                <a:effectLst/>
                <a:latin typeface="Arial" panose="020B0604020202020204" pitchFamily="34" charset="0"/>
              </a:rPr>
              <a:t>Click to add text</a:t>
            </a:r>
          </a:p>
        </p:txBody>
      </p:sp>
      <p:sp>
        <p:nvSpPr>
          <p:cNvPr id="28" name="Title 1">
            <a:extLst>
              <a:ext uri="{FF2B5EF4-FFF2-40B4-BE49-F238E27FC236}">
                <a16:creationId xmlns:a16="http://schemas.microsoft.com/office/drawing/2014/main" id="{98F3AF62-9EC3-E74F-BEF8-FC75857401F6}"/>
              </a:ext>
            </a:extLst>
          </p:cNvPr>
          <p:cNvSpPr>
            <a:spLocks noGrp="1"/>
          </p:cNvSpPr>
          <p:nvPr>
            <p:ph type="ctrTitle" hasCustomPrompt="1"/>
          </p:nvPr>
        </p:nvSpPr>
        <p:spPr>
          <a:xfrm>
            <a:off x="502991" y="1511148"/>
            <a:ext cx="2282739" cy="1076550"/>
          </a:xfrm>
          <a:prstGeom prst="rect">
            <a:avLst/>
          </a:prstGeom>
        </p:spPr>
        <p:txBody>
          <a:bodyPr anchor="b">
            <a:normAutofit/>
          </a:bodyPr>
          <a:lstStyle>
            <a:lvl1pPr algn="l">
              <a:lnSpc>
                <a:spcPct val="100000"/>
              </a:lnSpc>
              <a:defRPr lang="en-GB" sz="3600" smtClean="0">
                <a:solidFill>
                  <a:srgbClr val="2E4B53"/>
                </a:solidFill>
                <a:effectLst/>
              </a:defRPr>
            </a:lvl1pPr>
          </a:lstStyle>
          <a:p>
            <a:r>
              <a:rPr lang="en-GB" dirty="0">
                <a:effectLst/>
                <a:latin typeface="Arial" panose="020B0604020202020204" pitchFamily="34" charset="0"/>
              </a:rPr>
              <a:t>Click to add title</a:t>
            </a:r>
            <a:endParaRPr lang="en-GB" dirty="0">
              <a:solidFill>
                <a:srgbClr val="87B60A"/>
              </a:solidFill>
              <a:effectLst/>
              <a:latin typeface="Arial" panose="020B0604020202020204" pitchFamily="34" charset="0"/>
            </a:endParaRPr>
          </a:p>
        </p:txBody>
      </p:sp>
      <p:pic>
        <p:nvPicPr>
          <p:cNvPr id="37" name="Picture 36">
            <a:extLst>
              <a:ext uri="{FF2B5EF4-FFF2-40B4-BE49-F238E27FC236}">
                <a16:creationId xmlns:a16="http://schemas.microsoft.com/office/drawing/2014/main" id="{80768D15-7E21-8444-BFD9-012FB942F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312" y="4826442"/>
            <a:ext cx="651705" cy="192229"/>
          </a:xfrm>
          <a:prstGeom prst="rect">
            <a:avLst/>
          </a:prstGeom>
        </p:spPr>
      </p:pic>
      <p:sp>
        <p:nvSpPr>
          <p:cNvPr id="38" name="Rectangle 37">
            <a:extLst>
              <a:ext uri="{FF2B5EF4-FFF2-40B4-BE49-F238E27FC236}">
                <a16:creationId xmlns:a16="http://schemas.microsoft.com/office/drawing/2014/main" id="{F75B79DB-9246-B146-A1B2-C821C87EE946}"/>
              </a:ext>
            </a:extLst>
          </p:cNvPr>
          <p:cNvSpPr/>
          <p:nvPr userDrawn="1"/>
        </p:nvSpPr>
        <p:spPr>
          <a:xfrm rot="5400000">
            <a:off x="8455542" y="-614030"/>
            <a:ext cx="74428" cy="1302489"/>
          </a:xfrm>
          <a:prstGeom prst="rect">
            <a:avLst/>
          </a:prstGeom>
          <a:solidFill>
            <a:srgbClr val="2E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422149-BC22-E145-B445-20CE7D534B46}"/>
              </a:ext>
            </a:extLst>
          </p:cNvPr>
          <p:cNvSpPr/>
          <p:nvPr userDrawn="1"/>
        </p:nvSpPr>
        <p:spPr>
          <a:xfrm rot="5400000">
            <a:off x="5602564" y="4707900"/>
            <a:ext cx="223200" cy="648000"/>
          </a:xfrm>
          <a:prstGeom prst="rect">
            <a:avLst/>
          </a:prstGeom>
          <a:solidFill>
            <a:srgbClr val="F1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38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F8175C9-7CA2-4C48-9917-41A563C95FA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0816708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6" r:id="rId3"/>
    <p:sldLayoutId id="2147483668" r:id="rId4"/>
    <p:sldLayoutId id="2147483674" r:id="rId5"/>
    <p:sldLayoutId id="2147483675" r:id="rId6"/>
    <p:sldLayoutId id="2147483672" r:id="rId7"/>
    <p:sldLayoutId id="2147483666" r:id="rId8"/>
    <p:sldLayoutId id="2147483673" r:id="rId9"/>
    <p:sldLayoutId id="2147483667" r:id="rId10"/>
    <p:sldLayoutId id="2147483677" r:id="rId11"/>
    <p:sldLayoutId id="2147483669" r:id="rId12"/>
    <p:sldLayoutId id="2147483670" r:id="rId13"/>
    <p:sldLayoutId id="2147483671" r:id="rId14"/>
  </p:sldLayoutIdLst>
  <p:txStyles>
    <p:titleStyle>
      <a:lvl1pPr algn="l" defTabSz="685800" rtl="0" eaLnBrk="1" latinLnBrk="0" hangingPunct="1">
        <a:lnSpc>
          <a:spcPts val="4300"/>
        </a:lnSpc>
        <a:spcBef>
          <a:spcPct val="0"/>
        </a:spcBef>
        <a:buNone/>
        <a:defRPr sz="45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5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ardavetting@itsligo.i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mailto:gardavetting@itsligo.i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1.docx"/><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1ECBF6B-EF34-B740-BAEA-A259340660BF}"/>
              </a:ext>
            </a:extLst>
          </p:cNvPr>
          <p:cNvSpPr>
            <a:spLocks noGrp="1"/>
          </p:cNvSpPr>
          <p:nvPr>
            <p:ph type="ctrTitle"/>
          </p:nvPr>
        </p:nvSpPr>
        <p:spPr>
          <a:xfrm>
            <a:off x="364297" y="1857537"/>
            <a:ext cx="3649649" cy="1428425"/>
          </a:xfrm>
        </p:spPr>
        <p:txBody>
          <a:bodyPr>
            <a:normAutofit fontScale="90000"/>
          </a:bodyPr>
          <a:lstStyle/>
          <a:p>
            <a:pPr algn="ctr"/>
            <a:r>
              <a:rPr lang="en-GB" dirty="0">
                <a:solidFill>
                  <a:schemeClr val="bg2"/>
                </a:solidFill>
                <a:effectLst>
                  <a:outerShdw blurRad="38100" dist="38100" dir="2700000" algn="tl">
                    <a:srgbClr val="000000">
                      <a:alpha val="43137"/>
                    </a:srgbClr>
                  </a:outerShdw>
                </a:effectLst>
                <a:latin typeface="Arial" panose="020B0604020202020204" pitchFamily="34" charset="0"/>
              </a:rPr>
              <a:t>Student Garda Vetting</a:t>
            </a:r>
            <a:endParaRPr lang="en-US" dirty="0">
              <a:solidFill>
                <a:schemeClr val="bg2"/>
              </a:solidFill>
              <a:effectLst>
                <a:outerShdw blurRad="38100" dist="38100" dir="2700000" algn="tl">
                  <a:srgbClr val="000000">
                    <a:alpha val="43137"/>
                  </a:srgbClr>
                </a:outerShdw>
              </a:effectLst>
            </a:endParaRPr>
          </a:p>
        </p:txBody>
      </p:sp>
      <p:sp>
        <p:nvSpPr>
          <p:cNvPr id="15" name="Text Placeholder 14">
            <a:extLst>
              <a:ext uri="{FF2B5EF4-FFF2-40B4-BE49-F238E27FC236}">
                <a16:creationId xmlns:a16="http://schemas.microsoft.com/office/drawing/2014/main" id="{28CBD2EE-9FBF-6847-87D7-ECBB6D83FF57}"/>
              </a:ext>
            </a:extLst>
          </p:cNvPr>
          <p:cNvSpPr>
            <a:spLocks noGrp="1"/>
          </p:cNvSpPr>
          <p:nvPr>
            <p:ph type="body" sz="quarter" idx="10"/>
          </p:nvPr>
        </p:nvSpPr>
        <p:spPr/>
        <p:txBody>
          <a:bodyPr/>
          <a:lstStyle/>
          <a:p>
            <a:pPr algn="ctr"/>
            <a:r>
              <a:rPr lang="en-US" sz="1600" dirty="0">
                <a:solidFill>
                  <a:schemeClr val="bg2"/>
                </a:solidFill>
              </a:rPr>
              <a:t>Karyn Ryan, Admissions</a:t>
            </a:r>
          </a:p>
        </p:txBody>
      </p:sp>
    </p:spTree>
    <p:extLst>
      <p:ext uri="{BB962C8B-B14F-4D97-AF65-F5344CB8AC3E}">
        <p14:creationId xmlns:p14="http://schemas.microsoft.com/office/powerpoint/2010/main" val="162309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69E65-EECD-44F1-B43D-30D2B7C17348}"/>
              </a:ext>
            </a:extLst>
          </p:cNvPr>
          <p:cNvSpPr>
            <a:spLocks noGrp="1"/>
          </p:cNvSpPr>
          <p:nvPr>
            <p:ph type="body" sz="quarter" idx="10"/>
          </p:nvPr>
        </p:nvSpPr>
        <p:spPr>
          <a:xfrm>
            <a:off x="5130053" y="363069"/>
            <a:ext cx="3429000" cy="4276165"/>
          </a:xfrm>
        </p:spPr>
        <p:txBody>
          <a:bodyPr/>
          <a:lstStyle/>
          <a:p>
            <a:r>
              <a:rPr lang="en-IE" sz="2000" dirty="0">
                <a:solidFill>
                  <a:schemeClr val="tx1"/>
                </a:solidFill>
                <a:ea typeface="Calibri" panose="020F0502020204030204" pitchFamily="34" charset="0"/>
                <a:cs typeface="Times New Roman" panose="02020603050405020304" pitchFamily="18" charset="0"/>
              </a:rPr>
              <a:t>Completed Vetting invitation forms AND Selfie and ID Card Verification must be returned to:</a:t>
            </a:r>
          </a:p>
          <a:p>
            <a:endParaRPr lang="en-IE" sz="2000" dirty="0">
              <a:solidFill>
                <a:schemeClr val="tx1"/>
              </a:solidFill>
              <a:ea typeface="Calibri" panose="020F0502020204030204" pitchFamily="34" charset="0"/>
              <a:cs typeface="Times New Roman" panose="02020603050405020304" pitchFamily="18" charset="0"/>
            </a:endParaRPr>
          </a:p>
          <a:p>
            <a:r>
              <a:rPr lang="en-IE" sz="2000" dirty="0">
                <a:solidFill>
                  <a:schemeClr val="tx1"/>
                </a:solidFill>
                <a:ea typeface="Calibri" panose="020F0502020204030204" pitchFamily="34" charset="0"/>
                <a:cs typeface="Times New Roman" panose="02020603050405020304" pitchFamily="18" charset="0"/>
              </a:rPr>
              <a:t> </a:t>
            </a:r>
            <a:r>
              <a:rPr lang="en-IE" sz="2000" dirty="0">
                <a:solidFill>
                  <a:schemeClr val="tx1"/>
                </a:solidFill>
                <a:ea typeface="Calibri" panose="020F0502020204030204" pitchFamily="34" charset="0"/>
                <a:cs typeface="Times New Roman" panose="02020603050405020304" pitchFamily="18" charset="0"/>
                <a:hlinkClick r:id="rId2"/>
              </a:rPr>
              <a:t>gardavetting@itsligo.ie</a:t>
            </a:r>
            <a:r>
              <a:rPr lang="en-IE" sz="2000" dirty="0">
                <a:solidFill>
                  <a:schemeClr val="tx1"/>
                </a:solidFill>
                <a:ea typeface="Calibri" panose="020F0502020204030204" pitchFamily="34" charset="0"/>
                <a:cs typeface="Times New Roman" panose="02020603050405020304" pitchFamily="18" charset="0"/>
              </a:rPr>
              <a:t> </a:t>
            </a:r>
          </a:p>
          <a:p>
            <a:endParaRPr lang="en-IE" sz="2000" dirty="0">
              <a:solidFill>
                <a:schemeClr val="tx1"/>
              </a:solidFill>
              <a:cs typeface="Times New Roman" panose="02020603050405020304" pitchFamily="18" charset="0"/>
            </a:endParaRPr>
          </a:p>
          <a:p>
            <a:r>
              <a:rPr lang="en-IE" sz="2000" dirty="0">
                <a:solidFill>
                  <a:schemeClr val="tx1"/>
                </a:solidFill>
                <a:cs typeface="Times New Roman" panose="02020603050405020304" pitchFamily="18" charset="0"/>
              </a:rPr>
              <a:t>If invitation or Selfie/ID Verification are not completed correctly, both will be returned to you for amending. This could cause a delay in your Vetting invitation being processed.</a:t>
            </a:r>
            <a:endParaRPr lang="en-IE" sz="2000" dirty="0">
              <a:solidFill>
                <a:schemeClr val="tx1"/>
              </a:solidFill>
            </a:endParaRPr>
          </a:p>
        </p:txBody>
      </p:sp>
    </p:spTree>
    <p:extLst>
      <p:ext uri="{BB962C8B-B14F-4D97-AF65-F5344CB8AC3E}">
        <p14:creationId xmlns:p14="http://schemas.microsoft.com/office/powerpoint/2010/main" val="67170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4ECF7F8-AD85-458C-BD18-F7EB7FDA39F7}"/>
              </a:ext>
            </a:extLst>
          </p:cNvPr>
          <p:cNvSpPr>
            <a:spLocks noGrp="1"/>
          </p:cNvSpPr>
          <p:nvPr>
            <p:ph type="ctrTitle"/>
          </p:nvPr>
        </p:nvSpPr>
        <p:spPr>
          <a:xfrm>
            <a:off x="356346" y="282388"/>
            <a:ext cx="3960159" cy="4578723"/>
          </a:xfrm>
        </p:spPr>
        <p:txBody>
          <a:bodyPr>
            <a:noAutofit/>
          </a:bodyPr>
          <a:lstStyle/>
          <a:p>
            <a:r>
              <a:rPr lang="en-US" sz="2000" dirty="0">
                <a:solidFill>
                  <a:schemeClr val="tx1"/>
                </a:solidFill>
                <a:latin typeface="+mn-lt"/>
                <a:cs typeface="Calibri" panose="020F0502020204030204" pitchFamily="34" charset="0"/>
              </a:rPr>
              <a:t>Once your Vetting Invitation and Selfie/ID Verification are received, your details will be entered on the National Vetting Bureau website. </a:t>
            </a:r>
            <a:br>
              <a:rPr lang="en-US" sz="2000" dirty="0">
                <a:solidFill>
                  <a:schemeClr val="tx1"/>
                </a:solidFill>
                <a:latin typeface="+mn-lt"/>
                <a:cs typeface="Calibri" panose="020F0502020204030204" pitchFamily="34" charset="0"/>
              </a:rPr>
            </a:br>
            <a:br>
              <a:rPr lang="en-US" sz="2000" dirty="0">
                <a:solidFill>
                  <a:schemeClr val="tx1"/>
                </a:solidFill>
                <a:latin typeface="+mn-lt"/>
                <a:cs typeface="Calibri" panose="020F0502020204030204" pitchFamily="34" charset="0"/>
              </a:rPr>
            </a:br>
            <a:r>
              <a:rPr lang="en-US" sz="2000" dirty="0">
                <a:solidFill>
                  <a:schemeClr val="tx1"/>
                </a:solidFill>
                <a:latin typeface="+mn-lt"/>
                <a:cs typeface="Calibri" panose="020F0502020204030204" pitchFamily="34" charset="0"/>
              </a:rPr>
              <a:t>An email will then be sent to </a:t>
            </a:r>
            <a:r>
              <a:rPr lang="en-IE" sz="2000" dirty="0">
                <a:solidFill>
                  <a:schemeClr val="tx1"/>
                </a:solidFill>
                <a:latin typeface="+mn-lt"/>
                <a:cs typeface="Calibri" panose="020F0502020204030204" pitchFamily="34" charset="0"/>
              </a:rPr>
              <a:t>your </a:t>
            </a:r>
            <a:r>
              <a:rPr lang="en-IE" sz="2000" b="1" i="1" dirty="0">
                <a:solidFill>
                  <a:schemeClr val="tx1"/>
                </a:solidFill>
                <a:latin typeface="+mn-lt"/>
                <a:cs typeface="Calibri" panose="020F0502020204030204" pitchFamily="34" charset="0"/>
              </a:rPr>
              <a:t>student email address</a:t>
            </a:r>
            <a:r>
              <a:rPr lang="en-IE" sz="2000" dirty="0">
                <a:solidFill>
                  <a:schemeClr val="tx1"/>
                </a:solidFill>
                <a:latin typeface="+mn-lt"/>
                <a:cs typeface="Calibri" panose="020F0502020204030204" pitchFamily="34" charset="0"/>
              </a:rPr>
              <a:t>, with a link, asking you to complete an online form in more detail. This must be completed within 30 days of receiving this link otherwise your invitation expires and you will have to start the process again.</a:t>
            </a:r>
            <a:endParaRPr lang="en-US" sz="2000" dirty="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7690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2E87490-B990-4E93-AD84-1659C7A24E0E}"/>
              </a:ext>
            </a:extLst>
          </p:cNvPr>
          <p:cNvSpPr>
            <a:spLocks noGrp="1"/>
          </p:cNvSpPr>
          <p:nvPr>
            <p:ph type="ctrTitle"/>
          </p:nvPr>
        </p:nvSpPr>
        <p:spPr>
          <a:xfrm>
            <a:off x="4881283" y="524435"/>
            <a:ext cx="3913094" cy="3866030"/>
          </a:xfrm>
        </p:spPr>
        <p:txBody>
          <a:bodyPr>
            <a:noAutofit/>
          </a:bodyPr>
          <a:lstStyle/>
          <a:p>
            <a:br>
              <a:rPr lang="en-US" sz="2000" dirty="0">
                <a:solidFill>
                  <a:schemeClr val="tx1"/>
                </a:solidFill>
              </a:rPr>
            </a:br>
            <a:br>
              <a:rPr lang="en-US" sz="2000" dirty="0">
                <a:solidFill>
                  <a:schemeClr val="tx1"/>
                </a:solidFill>
              </a:rPr>
            </a:br>
            <a:endParaRPr lang="en-US" sz="2000" dirty="0">
              <a:solidFill>
                <a:schemeClr val="tx1"/>
              </a:solidFill>
            </a:endParaRPr>
          </a:p>
        </p:txBody>
      </p:sp>
      <p:sp>
        <p:nvSpPr>
          <p:cNvPr id="7" name="TextBox 6">
            <a:extLst>
              <a:ext uri="{FF2B5EF4-FFF2-40B4-BE49-F238E27FC236}">
                <a16:creationId xmlns:a16="http://schemas.microsoft.com/office/drawing/2014/main" id="{1E4AED78-12BC-4430-AE81-F2863F22B918}"/>
              </a:ext>
            </a:extLst>
          </p:cNvPr>
          <p:cNvSpPr txBox="1"/>
          <p:nvPr/>
        </p:nvSpPr>
        <p:spPr>
          <a:xfrm>
            <a:off x="5093074" y="1095935"/>
            <a:ext cx="3489512" cy="3785652"/>
          </a:xfrm>
          <a:prstGeom prst="rect">
            <a:avLst/>
          </a:prstGeom>
          <a:noFill/>
        </p:spPr>
        <p:txBody>
          <a:bodyPr wrap="square" rtlCol="0">
            <a:spAutoFit/>
          </a:bodyPr>
          <a:lstStyle/>
          <a:p>
            <a:r>
              <a:rPr lang="en-US" sz="2000" dirty="0"/>
              <a:t>Currently, the turn around time for completion of Garda Vetting is 9-10 working days from when you first submit your Invitation and Selfie/ID Verification.</a:t>
            </a:r>
          </a:p>
          <a:p>
            <a:endParaRPr lang="en-US" sz="2000" dirty="0"/>
          </a:p>
          <a:p>
            <a:r>
              <a:rPr lang="en-US" sz="2000" dirty="0"/>
              <a:t>To ensure your Garda Vetting is processed on time, you </a:t>
            </a:r>
            <a:r>
              <a:rPr lang="en-US" sz="2000"/>
              <a:t>are requested to </a:t>
            </a:r>
            <a:r>
              <a:rPr lang="en-US" sz="2000" dirty="0"/>
              <a:t>complete your Vetting as part of your college registration.</a:t>
            </a:r>
            <a:endParaRPr lang="en-IE" sz="2000" dirty="0"/>
          </a:p>
        </p:txBody>
      </p:sp>
      <p:sp>
        <p:nvSpPr>
          <p:cNvPr id="8" name="TextBox 7">
            <a:extLst>
              <a:ext uri="{FF2B5EF4-FFF2-40B4-BE49-F238E27FC236}">
                <a16:creationId xmlns:a16="http://schemas.microsoft.com/office/drawing/2014/main" id="{4806E61A-A147-4F55-BA30-4E47588AD8E4}"/>
              </a:ext>
            </a:extLst>
          </p:cNvPr>
          <p:cNvSpPr txBox="1"/>
          <p:nvPr/>
        </p:nvSpPr>
        <p:spPr>
          <a:xfrm>
            <a:off x="5002306" y="416885"/>
            <a:ext cx="3671048"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Important Information</a:t>
            </a:r>
            <a:endParaRPr lang="en-I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91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E72A0-771C-804D-A208-726C0D08B198}"/>
              </a:ext>
            </a:extLst>
          </p:cNvPr>
          <p:cNvSpPr>
            <a:spLocks noGrp="1"/>
          </p:cNvSpPr>
          <p:nvPr>
            <p:ph type="body" sz="quarter" idx="10"/>
          </p:nvPr>
        </p:nvSpPr>
        <p:spPr>
          <a:xfrm>
            <a:off x="457196" y="1401667"/>
            <a:ext cx="3469341" cy="2125012"/>
          </a:xfrm>
        </p:spPr>
        <p:txBody>
          <a:bodyPr/>
          <a:lstStyle/>
          <a:p>
            <a:r>
              <a:rPr lang="en-IE" sz="2000" dirty="0">
                <a:solidFill>
                  <a:schemeClr val="tx1"/>
                </a:solidFill>
                <a:ea typeface="Calibri" panose="020F0502020204030204" pitchFamily="34" charset="0"/>
                <a:cs typeface="Times New Roman" panose="02020603050405020304" pitchFamily="18" charset="0"/>
              </a:rPr>
              <a:t>Should you have any questions relating to the Garda Vetting Process, please feel free to contact us by email and we will be happy to assist you:</a:t>
            </a:r>
          </a:p>
          <a:p>
            <a:pPr algn="ctr"/>
            <a:r>
              <a:rPr lang="en-IE" sz="2000" dirty="0">
                <a:solidFill>
                  <a:schemeClr val="tx1"/>
                </a:solidFill>
                <a:ea typeface="Calibri" panose="020F0502020204030204" pitchFamily="34" charset="0"/>
                <a:cs typeface="Times New Roman" panose="02020603050405020304" pitchFamily="18" charset="0"/>
                <a:hlinkClick r:id="rId2"/>
              </a:rPr>
              <a:t>gardavetting@itsligo.ie</a:t>
            </a:r>
            <a:endParaRPr lang="en-IE" sz="2000" dirty="0">
              <a:solidFill>
                <a:schemeClr val="tx1"/>
              </a:solidFill>
              <a:ea typeface="Calibri" panose="020F0502020204030204" pitchFamily="34" charset="0"/>
              <a:cs typeface="Times New Roman" panose="02020603050405020304" pitchFamily="18" charset="0"/>
            </a:endParaRPr>
          </a:p>
          <a:p>
            <a:endParaRPr lang="en-IE" sz="2000" dirty="0">
              <a:solidFill>
                <a:schemeClr val="tx1"/>
              </a:solidFill>
              <a:cs typeface="Times New Roman" panose="02020603050405020304" pitchFamily="18" charset="0"/>
            </a:endParaRPr>
          </a:p>
          <a:p>
            <a:endParaRPr lang="en-IE" sz="2000" dirty="0">
              <a:solidFill>
                <a:schemeClr val="tx1"/>
              </a:solidFill>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324219A9-846E-CA4A-8421-AFE27423BB3A}"/>
              </a:ext>
            </a:extLst>
          </p:cNvPr>
          <p:cNvSpPr>
            <a:spLocks noGrp="1"/>
          </p:cNvSpPr>
          <p:nvPr>
            <p:ph type="ctrTitle"/>
          </p:nvPr>
        </p:nvSpPr>
        <p:spPr>
          <a:xfrm>
            <a:off x="1393448" y="356778"/>
            <a:ext cx="1596839" cy="496680"/>
          </a:xfrm>
        </p:spPr>
        <p:txBody>
          <a:bodyPr>
            <a:normAutofit fontScale="90000"/>
          </a:bodyPr>
          <a:lstStyle/>
          <a:p>
            <a:r>
              <a:rPr lang="en-IE" sz="27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Questions</a:t>
            </a:r>
            <a:endParaRPr lang="en-US" b="1" dirty="0"/>
          </a:p>
        </p:txBody>
      </p:sp>
    </p:spTree>
    <p:extLst>
      <p:ext uri="{BB962C8B-B14F-4D97-AF65-F5344CB8AC3E}">
        <p14:creationId xmlns:p14="http://schemas.microsoft.com/office/powerpoint/2010/main" val="381647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E56F1-0413-C141-911E-998BCB0BFB51}"/>
              </a:ext>
            </a:extLst>
          </p:cNvPr>
          <p:cNvSpPr>
            <a:spLocks noGrp="1"/>
          </p:cNvSpPr>
          <p:nvPr>
            <p:ph type="body" sz="quarter" idx="10"/>
          </p:nvPr>
        </p:nvSpPr>
        <p:spPr>
          <a:xfrm>
            <a:off x="496904" y="1183342"/>
            <a:ext cx="3786621" cy="3079376"/>
          </a:xfrm>
        </p:spPr>
        <p:txBody>
          <a:bodyPr/>
          <a:lstStyle/>
          <a:p>
            <a:r>
              <a:rPr lang="en-IE" sz="2000" dirty="0">
                <a:solidFill>
                  <a:schemeClr val="tx1"/>
                </a:solidFill>
                <a:ea typeface="Calibri" panose="020F0502020204030204" pitchFamily="34" charset="0"/>
                <a:cs typeface="Times New Roman" panose="02020603050405020304" pitchFamily="18" charset="0"/>
              </a:rPr>
              <a:t>The National Vetting Bureau (Children and Vulnerable Persons) Acts 2012 to 2016 (</a:t>
            </a:r>
            <a:r>
              <a:rPr lang="en-IE" sz="2000" b="1" dirty="0">
                <a:solidFill>
                  <a:schemeClr val="tx1"/>
                </a:solidFill>
                <a:ea typeface="Calibri" panose="020F0502020204030204" pitchFamily="34" charset="0"/>
                <a:cs typeface="Times New Roman" panose="02020603050405020304" pitchFamily="18" charset="0"/>
              </a:rPr>
              <a:t>the Act</a:t>
            </a:r>
            <a:r>
              <a:rPr lang="en-IE" sz="2000" dirty="0">
                <a:solidFill>
                  <a:schemeClr val="tx1"/>
                </a:solidFill>
                <a:ea typeface="Calibri" panose="020F0502020204030204" pitchFamily="34" charset="0"/>
                <a:cs typeface="Times New Roman" panose="02020603050405020304" pitchFamily="18" charset="0"/>
              </a:rPr>
              <a:t>) provides a statutory basis for mandatory vetting of persons (including students) who wish to undertake work placements and/or any other activities that amount to “</a:t>
            </a:r>
            <a:r>
              <a:rPr lang="en-IE" sz="2000" i="1" dirty="0">
                <a:solidFill>
                  <a:schemeClr val="tx1"/>
                </a:solidFill>
                <a:ea typeface="Calibri" panose="020F0502020204030204" pitchFamily="34" charset="0"/>
                <a:cs typeface="Times New Roman" panose="02020603050405020304" pitchFamily="18" charset="0"/>
              </a:rPr>
              <a:t>Relevant Work or Activities</a:t>
            </a:r>
            <a:r>
              <a:rPr lang="en-IE" sz="2000" dirty="0">
                <a:solidFill>
                  <a:schemeClr val="tx1"/>
                </a:solidFill>
                <a:ea typeface="Calibri" panose="020F0502020204030204" pitchFamily="34" charset="0"/>
                <a:cs typeface="Times New Roman" panose="02020603050405020304" pitchFamily="18" charset="0"/>
              </a:rPr>
              <a:t>” for the purpose of the Act.</a:t>
            </a:r>
          </a:p>
          <a:p>
            <a:endParaRPr lang="en-US" dirty="0"/>
          </a:p>
        </p:txBody>
      </p:sp>
      <p:sp>
        <p:nvSpPr>
          <p:cNvPr id="3" name="Title 2">
            <a:extLst>
              <a:ext uri="{FF2B5EF4-FFF2-40B4-BE49-F238E27FC236}">
                <a16:creationId xmlns:a16="http://schemas.microsoft.com/office/drawing/2014/main" id="{D8B02689-EC35-4A42-B512-D43AF1E27CA3}"/>
              </a:ext>
            </a:extLst>
          </p:cNvPr>
          <p:cNvSpPr>
            <a:spLocks noGrp="1"/>
          </p:cNvSpPr>
          <p:nvPr>
            <p:ph type="ctrTitle"/>
          </p:nvPr>
        </p:nvSpPr>
        <p:spPr>
          <a:xfrm>
            <a:off x="228601" y="336538"/>
            <a:ext cx="4148416" cy="542460"/>
          </a:xfrm>
        </p:spPr>
        <p:txBody>
          <a:bodyPr>
            <a:noAutofit/>
          </a:bodyP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Background of Garda Vetting</a:t>
            </a:r>
            <a:endParaRPr lang="en-US"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10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69E65-EECD-44F1-B43D-30D2B7C17348}"/>
              </a:ext>
            </a:extLst>
          </p:cNvPr>
          <p:cNvSpPr>
            <a:spLocks noGrp="1"/>
          </p:cNvSpPr>
          <p:nvPr>
            <p:ph type="body" sz="quarter" idx="10"/>
          </p:nvPr>
        </p:nvSpPr>
        <p:spPr>
          <a:xfrm>
            <a:off x="5130053" y="976593"/>
            <a:ext cx="3429000" cy="3190314"/>
          </a:xfrm>
        </p:spPr>
        <p:txBody>
          <a:bodyPr/>
          <a:lstStyle/>
          <a:p>
            <a:r>
              <a:rPr lang="en-IE" sz="2000" dirty="0">
                <a:solidFill>
                  <a:schemeClr val="tx1"/>
                </a:solidFill>
                <a:ea typeface="Calibri" panose="020F0502020204030204" pitchFamily="34" charset="0"/>
                <a:cs typeface="Times New Roman" panose="02020603050405020304" pitchFamily="18" charset="0"/>
              </a:rPr>
              <a:t>In summary, the phrase “</a:t>
            </a:r>
            <a:r>
              <a:rPr lang="en-IE" sz="2000" i="1" dirty="0">
                <a:solidFill>
                  <a:schemeClr val="tx1"/>
                </a:solidFill>
                <a:ea typeface="Calibri" panose="020F0502020204030204" pitchFamily="34" charset="0"/>
                <a:cs typeface="Times New Roman" panose="02020603050405020304" pitchFamily="18" charset="0"/>
              </a:rPr>
              <a:t>Relevant Work or Activities</a:t>
            </a:r>
            <a:r>
              <a:rPr lang="en-IE" sz="2000" dirty="0">
                <a:solidFill>
                  <a:schemeClr val="tx1"/>
                </a:solidFill>
                <a:ea typeface="Calibri" panose="020F0502020204030204" pitchFamily="34" charset="0"/>
                <a:cs typeface="Times New Roman" panose="02020603050405020304" pitchFamily="18" charset="0"/>
              </a:rPr>
              <a:t>” encompasses a wide array of work and activities that involve contact with or access to children and/or vulnerable adults. Schedule 1 of the Act sets out a list of what specifically constitutes “</a:t>
            </a:r>
            <a:r>
              <a:rPr lang="en-IE" sz="2000" i="1" dirty="0">
                <a:solidFill>
                  <a:schemeClr val="tx1"/>
                </a:solidFill>
                <a:ea typeface="Calibri" panose="020F0502020204030204" pitchFamily="34" charset="0"/>
                <a:cs typeface="Times New Roman" panose="02020603050405020304" pitchFamily="18" charset="0"/>
              </a:rPr>
              <a:t>Relevant Work or Activities</a:t>
            </a:r>
            <a:r>
              <a:rPr lang="en-IE" sz="2000" dirty="0">
                <a:solidFill>
                  <a:schemeClr val="tx1"/>
                </a:solidFill>
                <a:ea typeface="Calibri" panose="020F0502020204030204" pitchFamily="34" charset="0"/>
                <a:cs typeface="Times New Roman" panose="02020603050405020304" pitchFamily="18" charset="0"/>
              </a:rPr>
              <a:t>” for the purpose of the Act</a:t>
            </a:r>
            <a:endParaRPr lang="en-IE" sz="2000" dirty="0">
              <a:solidFill>
                <a:schemeClr val="tx1"/>
              </a:solidFill>
            </a:endParaRPr>
          </a:p>
        </p:txBody>
      </p:sp>
    </p:spTree>
    <p:extLst>
      <p:ext uri="{BB962C8B-B14F-4D97-AF65-F5344CB8AC3E}">
        <p14:creationId xmlns:p14="http://schemas.microsoft.com/office/powerpoint/2010/main" val="142940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B86F2-CA16-4849-B2AF-C2B5202FDEFB}"/>
              </a:ext>
            </a:extLst>
          </p:cNvPr>
          <p:cNvSpPr>
            <a:spLocks noGrp="1"/>
          </p:cNvSpPr>
          <p:nvPr>
            <p:ph type="ctrTitle"/>
          </p:nvPr>
        </p:nvSpPr>
        <p:spPr>
          <a:xfrm>
            <a:off x="396687" y="1674159"/>
            <a:ext cx="3913094" cy="2070848"/>
          </a:xfrm>
        </p:spPr>
        <p:txBody>
          <a:bodyPr>
            <a:noAutofit/>
          </a:bodyPr>
          <a:lstStyle/>
          <a:p>
            <a:r>
              <a:rPr lang="en-IE" sz="2000" dirty="0">
                <a:solidFill>
                  <a:schemeClr val="tx1"/>
                </a:solidFill>
                <a:latin typeface="+mn-lt"/>
                <a:ea typeface="Calibri" panose="020F0502020204030204" pitchFamily="34" charset="0"/>
                <a:cs typeface="Calibri" panose="020F0502020204030204" pitchFamily="34" charset="0"/>
              </a:rPr>
              <a:t>All students or applicants in receipt of an offer, on the following programmes will be subject to Vetting and it must be completed as part of your college registration.</a:t>
            </a:r>
            <a:endParaRPr lang="en-US" sz="2000" dirty="0">
              <a:solidFill>
                <a:schemeClr val="tx1"/>
              </a:solidFill>
              <a:latin typeface="+mn-lt"/>
            </a:endParaRPr>
          </a:p>
        </p:txBody>
      </p:sp>
      <p:sp>
        <p:nvSpPr>
          <p:cNvPr id="8" name="TextBox 7">
            <a:extLst>
              <a:ext uri="{FF2B5EF4-FFF2-40B4-BE49-F238E27FC236}">
                <a16:creationId xmlns:a16="http://schemas.microsoft.com/office/drawing/2014/main" id="{5EE58EF1-64F2-498F-A780-C80C30EE4CD1}"/>
              </a:ext>
            </a:extLst>
          </p:cNvPr>
          <p:cNvSpPr txBox="1"/>
          <p:nvPr/>
        </p:nvSpPr>
        <p:spPr>
          <a:xfrm>
            <a:off x="312644" y="705970"/>
            <a:ext cx="4081180" cy="461665"/>
          </a:xfrm>
          <a:prstGeom prst="rect">
            <a:avLst/>
          </a:prstGeom>
          <a:noFill/>
        </p:spPr>
        <p:txBody>
          <a:bodyPr wrap="square" rtlCol="0">
            <a:spAutoFit/>
          </a:bodyPr>
          <a:lstStyle/>
          <a:p>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Programmes</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subject to Vetting</a:t>
            </a:r>
            <a:endParaRPr lang="en-IE"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16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F1707-0389-EA47-BFDA-B94C99D52FFA}"/>
              </a:ext>
            </a:extLst>
          </p:cNvPr>
          <p:cNvSpPr>
            <a:spLocks noGrp="1"/>
          </p:cNvSpPr>
          <p:nvPr>
            <p:ph type="body" sz="quarter" idx="10"/>
          </p:nvPr>
        </p:nvSpPr>
        <p:spPr>
          <a:xfrm>
            <a:off x="5146404" y="868459"/>
            <a:ext cx="3467195" cy="3838012"/>
          </a:xfrm>
        </p:spPr>
        <p:txBody>
          <a:bodyPr/>
          <a:lstStyle/>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SG134          Applied Sport with Business</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SG135          Tourism with Event Management (level 7)</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SG148          Tourism with Event Management (level 8)</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SG147          Sport with Business</a:t>
            </a:r>
            <a:endParaRPr lang="en-US" sz="1100" dirty="0">
              <a:solidFill>
                <a:schemeClr val="tx1"/>
              </a:solidFill>
            </a:endParaRP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SG235          Performing Arts (Theatre Design)</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SG236          Performing Arts (Acting)</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SG243          Social Care Practice</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SG241          Performing Arts</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SG242          Early Childhood Care and </a:t>
            </a:r>
            <a:r>
              <a:rPr lang="en-IE" sz="1100" dirty="0">
                <a:solidFill>
                  <a:schemeClr val="tx1"/>
                </a:solidFill>
                <a:latin typeface="Calibri" panose="020F0502020204030204" pitchFamily="34" charset="0"/>
                <a:cs typeface="Calibri" panose="020F0502020204030204" pitchFamily="34" charset="0"/>
              </a:rPr>
              <a:t>Education</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SG247          English and Psychology	</a:t>
            </a:r>
            <a:endParaRPr lang="en-IE"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SG248          Sociology and Politics</a:t>
            </a:r>
            <a:endParaRPr lang="en-IE"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IE" sz="1100" dirty="0">
                <a:solidFill>
                  <a:schemeClr val="tx1"/>
                </a:solidFill>
                <a:latin typeface="Calibri" panose="020F0502020204030204" pitchFamily="34" charset="0"/>
                <a:cs typeface="Calibri" panose="020F0502020204030204" pitchFamily="34" charset="0"/>
              </a:rPr>
              <a:t>SG249          Writing and Literature</a:t>
            </a:r>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SG406          Health and Exercise Science</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SG435          Health Science and Physiology</a:t>
            </a:r>
          </a:p>
          <a:p>
            <a:r>
              <a:rPr lang="en-IE" sz="1100" dirty="0">
                <a:solidFill>
                  <a:schemeClr val="tx1"/>
                </a:solidFill>
                <a:latin typeface="Calibri" panose="020F0502020204030204" pitchFamily="34" charset="0"/>
                <a:ea typeface="Calibri" panose="020F0502020204030204" pitchFamily="34" charset="0"/>
                <a:cs typeface="Calibri" panose="020F0502020204030204" pitchFamily="34" charset="0"/>
              </a:rPr>
              <a:t>SG447          Health Science and Physical Activity</a:t>
            </a:r>
            <a:endParaRPr lang="en-IE" sz="1100" dirty="0">
              <a:solidFill>
                <a:schemeClr val="tx1"/>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F51C7B64-8D96-F144-927C-8B4A1B552AAB}"/>
              </a:ext>
            </a:extLst>
          </p:cNvPr>
          <p:cNvSpPr>
            <a:spLocks noGrp="1"/>
          </p:cNvSpPr>
          <p:nvPr>
            <p:ph type="ctrTitle"/>
          </p:nvPr>
        </p:nvSpPr>
        <p:spPr>
          <a:xfrm>
            <a:off x="4787911" y="320965"/>
            <a:ext cx="3825688" cy="447281"/>
          </a:xfrm>
        </p:spPr>
        <p:txBody>
          <a:bodyPr>
            <a:normAutofit fontScale="90000"/>
          </a:bodyPr>
          <a:lstStyle/>
          <a:p>
            <a:pPr algn="ctr"/>
            <a:r>
              <a:rPr lang="en-IE" sz="27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Undergraduate Program</a:t>
            </a:r>
            <a:r>
              <a:rPr lang="en-IE"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mes</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93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E72A0-771C-804D-A208-726C0D08B198}"/>
              </a:ext>
            </a:extLst>
          </p:cNvPr>
          <p:cNvSpPr>
            <a:spLocks noGrp="1"/>
          </p:cNvSpPr>
          <p:nvPr>
            <p:ph type="body" sz="quarter" idx="10"/>
          </p:nvPr>
        </p:nvSpPr>
        <p:spPr>
          <a:xfrm>
            <a:off x="457198" y="1182964"/>
            <a:ext cx="3469341" cy="3355418"/>
          </a:xfrm>
        </p:spPr>
        <p:txBody>
          <a:bodyPr/>
          <a:lstStyle/>
          <a:p>
            <a:r>
              <a:rPr lang="en-IE" sz="2000" dirty="0">
                <a:solidFill>
                  <a:schemeClr val="tx1"/>
                </a:solidFill>
                <a:ea typeface="Calibri" panose="020F0502020204030204" pitchFamily="34" charset="0"/>
                <a:cs typeface="Times New Roman" panose="02020603050405020304" pitchFamily="18" charset="0"/>
              </a:rPr>
              <a:t>Masters of Arts in Social Work</a:t>
            </a:r>
          </a:p>
          <a:p>
            <a:endParaRPr lang="en-IE" sz="1200" dirty="0">
              <a:solidFill>
                <a:schemeClr val="tx1"/>
              </a:solidFill>
              <a:cs typeface="Times New Roman" panose="02020603050405020304" pitchFamily="18" charset="0"/>
            </a:endParaRPr>
          </a:p>
          <a:p>
            <a:r>
              <a:rPr lang="en-IE" sz="2000" dirty="0">
                <a:solidFill>
                  <a:schemeClr val="tx1"/>
                </a:solidFill>
                <a:ea typeface="Calibri" panose="020F0502020204030204" pitchFamily="34" charset="0"/>
                <a:cs typeface="Times New Roman" panose="02020603050405020304" pitchFamily="18" charset="0"/>
              </a:rPr>
              <a:t>Postgraduate Diploma / Masters in Social Care and Social Justice </a:t>
            </a:r>
          </a:p>
          <a:p>
            <a:endParaRPr lang="en-IE" sz="1200" dirty="0">
              <a:solidFill>
                <a:schemeClr val="tx1"/>
              </a:solidFill>
              <a:ea typeface="Calibri" panose="020F0502020204030204" pitchFamily="34" charset="0"/>
              <a:cs typeface="Times New Roman" panose="02020603050405020304" pitchFamily="18" charset="0"/>
            </a:endParaRPr>
          </a:p>
          <a:p>
            <a:r>
              <a:rPr lang="en-IE" sz="2000" dirty="0">
                <a:solidFill>
                  <a:schemeClr val="tx1"/>
                </a:solidFill>
                <a:ea typeface="Calibri" panose="020F0502020204030204" pitchFamily="34" charset="0"/>
                <a:cs typeface="Times New Roman" panose="02020603050405020304" pitchFamily="18" charset="0"/>
              </a:rPr>
              <a:t>Post Graduate Diploma / Master of Arts in Leadership and Advocacy  in the Early Year</a:t>
            </a:r>
            <a:r>
              <a:rPr lang="en-IE" sz="2000" dirty="0">
                <a:solidFill>
                  <a:schemeClr val="tx1"/>
                </a:solidFill>
                <a:cs typeface="Times New Roman" panose="02020603050405020304" pitchFamily="18" charset="0"/>
              </a:rPr>
              <a:t>s</a:t>
            </a:r>
          </a:p>
          <a:p>
            <a:endParaRPr lang="en-US" dirty="0"/>
          </a:p>
        </p:txBody>
      </p:sp>
      <p:sp>
        <p:nvSpPr>
          <p:cNvPr id="3" name="Title 2">
            <a:extLst>
              <a:ext uri="{FF2B5EF4-FFF2-40B4-BE49-F238E27FC236}">
                <a16:creationId xmlns:a16="http://schemas.microsoft.com/office/drawing/2014/main" id="{324219A9-846E-CA4A-8421-AFE27423BB3A}"/>
              </a:ext>
            </a:extLst>
          </p:cNvPr>
          <p:cNvSpPr>
            <a:spLocks noGrp="1"/>
          </p:cNvSpPr>
          <p:nvPr>
            <p:ph type="ctrTitle"/>
          </p:nvPr>
        </p:nvSpPr>
        <p:spPr>
          <a:xfrm>
            <a:off x="326090" y="317300"/>
            <a:ext cx="3731559" cy="496680"/>
          </a:xfrm>
        </p:spPr>
        <p:txBody>
          <a:bodyPr>
            <a:normAutofit fontScale="90000"/>
          </a:bodyPr>
          <a:lstStyle/>
          <a:p>
            <a:r>
              <a:rPr lang="en-IE" sz="27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Post Graduate Programmes</a:t>
            </a:r>
            <a:endParaRPr lang="en-US" b="1" dirty="0"/>
          </a:p>
        </p:txBody>
      </p:sp>
    </p:spTree>
    <p:extLst>
      <p:ext uri="{BB962C8B-B14F-4D97-AF65-F5344CB8AC3E}">
        <p14:creationId xmlns:p14="http://schemas.microsoft.com/office/powerpoint/2010/main" val="413326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A7868C-3B70-4CB1-AF09-0CBC269AECEC}"/>
              </a:ext>
            </a:extLst>
          </p:cNvPr>
          <p:cNvSpPr>
            <a:spLocks noGrp="1"/>
          </p:cNvSpPr>
          <p:nvPr>
            <p:ph type="ctrTitle"/>
          </p:nvPr>
        </p:nvSpPr>
        <p:spPr>
          <a:xfrm>
            <a:off x="2050676" y="3335254"/>
            <a:ext cx="4810095" cy="525846"/>
          </a:xfrm>
        </p:spPr>
        <p:txBody>
          <a:bodyPr>
            <a:normAutofit fontScale="90000"/>
          </a:bodyPr>
          <a:lstStyle/>
          <a:p>
            <a:r>
              <a:rPr lang="en-US" dirty="0">
                <a:effectLst>
                  <a:outerShdw blurRad="38100" dist="38100" dir="2700000" algn="tl">
                    <a:srgbClr val="000000">
                      <a:alpha val="43137"/>
                    </a:srgbClr>
                  </a:outerShdw>
                </a:effectLst>
              </a:rPr>
              <a:t>Garda Vetting Procedure</a:t>
            </a:r>
            <a:endParaRPr lang="en-I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021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69E65-EECD-44F1-B43D-30D2B7C17348}"/>
              </a:ext>
            </a:extLst>
          </p:cNvPr>
          <p:cNvSpPr>
            <a:spLocks noGrp="1"/>
          </p:cNvSpPr>
          <p:nvPr>
            <p:ph type="body" sz="quarter" idx="10"/>
          </p:nvPr>
        </p:nvSpPr>
        <p:spPr>
          <a:xfrm>
            <a:off x="5130053" y="149590"/>
            <a:ext cx="3227294" cy="421901"/>
          </a:xfrm>
        </p:spPr>
        <p:txBody>
          <a:bodyPr/>
          <a:lstStyle/>
          <a:p>
            <a:r>
              <a:rPr lang="en-US" sz="2400" dirty="0">
                <a:solidFill>
                  <a:schemeClr val="tx1"/>
                </a:solidFill>
                <a:effectLst>
                  <a:outerShdw blurRad="38100" dist="38100" dir="2700000" algn="tl">
                    <a:srgbClr val="000000">
                      <a:alpha val="43137"/>
                    </a:srgbClr>
                  </a:outerShdw>
                </a:effectLst>
              </a:rPr>
              <a:t>Vetting Invitation Form</a:t>
            </a:r>
            <a:endParaRPr lang="en-IE" sz="2400" dirty="0">
              <a:solidFill>
                <a:schemeClr val="tx1"/>
              </a:solidFill>
              <a:effectLst>
                <a:outerShdw blurRad="38100" dist="38100" dir="2700000" algn="tl">
                  <a:srgbClr val="000000">
                    <a:alpha val="43137"/>
                  </a:srgbClr>
                </a:outerShdw>
              </a:effectLst>
            </a:endParaRPr>
          </a:p>
        </p:txBody>
      </p:sp>
      <p:graphicFrame>
        <p:nvGraphicFramePr>
          <p:cNvPr id="3" name="Object 2">
            <a:extLst>
              <a:ext uri="{FF2B5EF4-FFF2-40B4-BE49-F238E27FC236}">
                <a16:creationId xmlns:a16="http://schemas.microsoft.com/office/drawing/2014/main" id="{AE748F6A-A1A5-4C6F-B4C7-F642E07C8902}"/>
              </a:ext>
            </a:extLst>
          </p:cNvPr>
          <p:cNvGraphicFramePr>
            <a:graphicFrameLocks noChangeAspect="1"/>
          </p:cNvGraphicFramePr>
          <p:nvPr>
            <p:extLst>
              <p:ext uri="{D42A27DB-BD31-4B8C-83A1-F6EECF244321}">
                <p14:modId xmlns:p14="http://schemas.microsoft.com/office/powerpoint/2010/main" val="1801606788"/>
              </p:ext>
            </p:extLst>
          </p:nvPr>
        </p:nvGraphicFramePr>
        <p:xfrm>
          <a:off x="5130053" y="571491"/>
          <a:ext cx="3227294" cy="4276174"/>
        </p:xfrm>
        <a:graphic>
          <a:graphicData uri="http://schemas.openxmlformats.org/presentationml/2006/ole">
            <mc:AlternateContent xmlns:mc="http://schemas.openxmlformats.org/markup-compatibility/2006">
              <mc:Choice xmlns:v="urn:schemas-microsoft-com:vml" Requires="v">
                <p:oleObj name="Document" r:id="rId2" imgW="6646456" imgH="8947761" progId="Word.Document.12">
                  <p:embed/>
                </p:oleObj>
              </mc:Choice>
              <mc:Fallback>
                <p:oleObj name="Document" r:id="rId2" imgW="6646456" imgH="8947761" progId="Word.Document.12">
                  <p:embed/>
                  <p:pic>
                    <p:nvPicPr>
                      <p:cNvPr id="3" name="Object 2">
                        <a:extLst>
                          <a:ext uri="{FF2B5EF4-FFF2-40B4-BE49-F238E27FC236}">
                            <a16:creationId xmlns:a16="http://schemas.microsoft.com/office/drawing/2014/main" id="{AE748F6A-A1A5-4C6F-B4C7-F642E07C8902}"/>
                          </a:ext>
                        </a:extLst>
                      </p:cNvPr>
                      <p:cNvPicPr/>
                      <p:nvPr/>
                    </p:nvPicPr>
                    <p:blipFill>
                      <a:blip r:embed="rId3"/>
                      <a:stretch>
                        <a:fillRect/>
                      </a:stretch>
                    </p:blipFill>
                    <p:spPr>
                      <a:xfrm>
                        <a:off x="5130053" y="571491"/>
                        <a:ext cx="3227294" cy="4276174"/>
                      </a:xfrm>
                      <a:prstGeom prst="rect">
                        <a:avLst/>
                      </a:prstGeom>
                    </p:spPr>
                  </p:pic>
                </p:oleObj>
              </mc:Fallback>
            </mc:AlternateContent>
          </a:graphicData>
        </a:graphic>
      </p:graphicFrame>
    </p:spTree>
    <p:extLst>
      <p:ext uri="{BB962C8B-B14F-4D97-AF65-F5344CB8AC3E}">
        <p14:creationId xmlns:p14="http://schemas.microsoft.com/office/powerpoint/2010/main" val="185686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B02689-EC35-4A42-B512-D43AF1E27CA3}"/>
              </a:ext>
            </a:extLst>
          </p:cNvPr>
          <p:cNvSpPr>
            <a:spLocks noGrp="1"/>
          </p:cNvSpPr>
          <p:nvPr>
            <p:ph type="ctrTitle"/>
          </p:nvPr>
        </p:nvSpPr>
        <p:spPr>
          <a:xfrm>
            <a:off x="1001747" y="121385"/>
            <a:ext cx="2474258" cy="435245"/>
          </a:xfrm>
        </p:spPr>
        <p:txBody>
          <a:bodyPr>
            <a:noAutofit/>
          </a:bodyPr>
          <a:lstStyle/>
          <a:p>
            <a:pPr algn="ctr"/>
            <a:r>
              <a:rPr lang="en-US" sz="2400" dirty="0">
                <a:solidFill>
                  <a:schemeClr val="tx1"/>
                </a:solidFill>
                <a:effectLst>
                  <a:outerShdw blurRad="38100" dist="38100" dir="2700000" algn="tl">
                    <a:srgbClr val="000000">
                      <a:alpha val="43137"/>
                    </a:srgbClr>
                  </a:outerShdw>
                </a:effectLst>
              </a:rPr>
              <a:t>Vetting Invitation</a:t>
            </a:r>
          </a:p>
        </p:txBody>
      </p:sp>
      <p:graphicFrame>
        <p:nvGraphicFramePr>
          <p:cNvPr id="6" name="Object 5">
            <a:extLst>
              <a:ext uri="{FF2B5EF4-FFF2-40B4-BE49-F238E27FC236}">
                <a16:creationId xmlns:a16="http://schemas.microsoft.com/office/drawing/2014/main" id="{836F299C-A01E-4231-A6AF-919C40BFDAB0}"/>
              </a:ext>
            </a:extLst>
          </p:cNvPr>
          <p:cNvGraphicFramePr>
            <a:graphicFrameLocks noChangeAspect="1"/>
          </p:cNvGraphicFramePr>
          <p:nvPr>
            <p:extLst>
              <p:ext uri="{D42A27DB-BD31-4B8C-83A1-F6EECF244321}">
                <p14:modId xmlns:p14="http://schemas.microsoft.com/office/powerpoint/2010/main" val="2000263075"/>
              </p:ext>
            </p:extLst>
          </p:nvPr>
        </p:nvGraphicFramePr>
        <p:xfrm>
          <a:off x="354947" y="1557151"/>
          <a:ext cx="6646862" cy="290512"/>
        </p:xfrm>
        <a:graphic>
          <a:graphicData uri="http://schemas.openxmlformats.org/presentationml/2006/ole">
            <mc:AlternateContent xmlns:mc="http://schemas.openxmlformats.org/markup-compatibility/2006">
              <mc:Choice xmlns:v="urn:schemas-microsoft-com:vml" Requires="v">
                <p:oleObj name="Document" r:id="rId2" imgW="6646456" imgH="290170" progId="Word.Document.12">
                  <p:embed/>
                </p:oleObj>
              </mc:Choice>
              <mc:Fallback>
                <p:oleObj name="Document" r:id="rId2" imgW="6646456" imgH="290170" progId="Word.Document.12">
                  <p:embed/>
                  <p:pic>
                    <p:nvPicPr>
                      <p:cNvPr id="6" name="Object 5">
                        <a:extLst>
                          <a:ext uri="{FF2B5EF4-FFF2-40B4-BE49-F238E27FC236}">
                            <a16:creationId xmlns:a16="http://schemas.microsoft.com/office/drawing/2014/main" id="{836F299C-A01E-4231-A6AF-919C40BFDAB0}"/>
                          </a:ext>
                        </a:extLst>
                      </p:cNvPr>
                      <p:cNvPicPr/>
                      <p:nvPr/>
                    </p:nvPicPr>
                    <p:blipFill>
                      <a:blip r:embed="rId3"/>
                      <a:stretch>
                        <a:fillRect/>
                      </a:stretch>
                    </p:blipFill>
                    <p:spPr>
                      <a:xfrm>
                        <a:off x="354947" y="1557151"/>
                        <a:ext cx="6646862" cy="290512"/>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95A32D22-5F00-4D6F-A93E-D293710C40BD}"/>
              </a:ext>
            </a:extLst>
          </p:cNvPr>
          <p:cNvPicPr>
            <a:picLocks noChangeAspect="1"/>
          </p:cNvPicPr>
          <p:nvPr/>
        </p:nvPicPr>
        <p:blipFill>
          <a:blip r:embed="rId4"/>
          <a:stretch>
            <a:fillRect/>
          </a:stretch>
        </p:blipFill>
        <p:spPr>
          <a:xfrm>
            <a:off x="580315" y="556630"/>
            <a:ext cx="3393291" cy="4325056"/>
          </a:xfrm>
          <a:prstGeom prst="rect">
            <a:avLst/>
          </a:prstGeom>
        </p:spPr>
      </p:pic>
    </p:spTree>
    <p:extLst>
      <p:ext uri="{BB962C8B-B14F-4D97-AF65-F5344CB8AC3E}">
        <p14:creationId xmlns:p14="http://schemas.microsoft.com/office/powerpoint/2010/main" val="1802885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 Sligo Powerpoint 2021 16-9" id="{10D5AC8B-68B0-4C99-A813-52CE21679107}" vid="{28686B3B-6F02-477E-B037-3213C76FFE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8D6B9EDB7CCA43A4C2A825E6EBBB12" ma:contentTypeVersion="12" ma:contentTypeDescription="Create a new document." ma:contentTypeScope="" ma:versionID="5111e7a1b2d620313504849bd179d401">
  <xsd:schema xmlns:xsd="http://www.w3.org/2001/XMLSchema" xmlns:xs="http://www.w3.org/2001/XMLSchema" xmlns:p="http://schemas.microsoft.com/office/2006/metadata/properties" xmlns:ns2="ee00c97e-4413-4a4a-beea-d1b8f017218f" xmlns:ns3="347b5e9e-6bf1-4ec3-85df-8278931820e8" targetNamespace="http://schemas.microsoft.com/office/2006/metadata/properties" ma:root="true" ma:fieldsID="d8acd5eddaac86982f19a6896a9dd4b9" ns2:_="" ns3:_="">
    <xsd:import namespace="ee00c97e-4413-4a4a-beea-d1b8f017218f"/>
    <xsd:import namespace="347b5e9e-6bf1-4ec3-85df-8278931820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0c97e-4413-4a4a-beea-d1b8f0172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7b5e9e-6bf1-4ec3-85df-8278931820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F03749-AB21-49EA-B590-2AEA59E1066B}">
  <ds:schemaRefs>
    <ds:schemaRef ds:uri="http://purl.org/dc/terms/"/>
    <ds:schemaRef ds:uri="347b5e9e-6bf1-4ec3-85df-8278931820e8"/>
    <ds:schemaRef ds:uri="ee00c97e-4413-4a4a-beea-d1b8f017218f"/>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8048CEAC-DE1A-4C7F-8FB0-12C323361778}">
  <ds:schemaRefs>
    <ds:schemaRef ds:uri="http://schemas.microsoft.com/sharepoint/v3/contenttype/forms"/>
  </ds:schemaRefs>
</ds:datastoreItem>
</file>

<file path=customXml/itemProps3.xml><?xml version="1.0" encoding="utf-8"?>
<ds:datastoreItem xmlns:ds="http://schemas.openxmlformats.org/officeDocument/2006/customXml" ds:itemID="{CAC53187-846C-47F0-94E5-75F4C96B9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0c97e-4413-4a4a-beea-d1b8f017218f"/>
    <ds:schemaRef ds:uri="347b5e9e-6bf1-4ec3-85df-827893182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IT-Sligo-Powerpoint-2021-16-9-Template (1)</Template>
  <TotalTime>93</TotalTime>
  <Words>512</Words>
  <Application>Microsoft Office PowerPoint</Application>
  <PresentationFormat>On-screen Show (16:9)</PresentationFormat>
  <Paragraphs>47</Paragraphs>
  <Slides>13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Calibri</vt:lpstr>
      <vt:lpstr>Office Theme</vt:lpstr>
      <vt:lpstr>Document</vt:lpstr>
      <vt:lpstr>Student Garda Vetting</vt:lpstr>
      <vt:lpstr>Background of Garda Vetting</vt:lpstr>
      <vt:lpstr>PowerPoint Presentation</vt:lpstr>
      <vt:lpstr>All students or applicants in receipt of an offer, on the following programmes will be subject to Vetting and it must be completed as part of your college registration.</vt:lpstr>
      <vt:lpstr>Undergraduate Programmes</vt:lpstr>
      <vt:lpstr>Post Graduate Programmes</vt:lpstr>
      <vt:lpstr>Garda Vetting Procedure</vt:lpstr>
      <vt:lpstr>PowerPoint Presentation</vt:lpstr>
      <vt:lpstr>Vetting Invitation</vt:lpstr>
      <vt:lpstr>PowerPoint Presentation</vt:lpstr>
      <vt:lpstr>Once your Vetting Invitation and Selfie/ID Verification are received, your details will be entered on the National Vetting Bureau website.   An email will then be sent to your student email address, with a link, asking you to complete an online form in more detail. This must be completed within 30 days of receiving this link otherwise your invitation expires and you will have to start the process again.</vt:lpstr>
      <vt:lpstr>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Garda Vetting</dc:title>
  <dc:creator>Karyn Ryan</dc:creator>
  <cp:lastModifiedBy>Karyn Ryan</cp:lastModifiedBy>
  <cp:revision>6</cp:revision>
  <dcterms:created xsi:type="dcterms:W3CDTF">2021-08-31T08:47:21Z</dcterms:created>
  <dcterms:modified xsi:type="dcterms:W3CDTF">2021-09-09T09:23:36Z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0x010100738D6B9EDB7CCA43A4C2A825E6EBBB12</vt:lpwstr>
  </property>
</Properties>
</file>